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  <p:sldMasterId id="2147483672" r:id="rId2"/>
    <p:sldMasterId id="2147483684" r:id="rId3"/>
  </p:sldMasterIdLst>
  <p:notesMasterIdLst>
    <p:notesMasterId r:id="rId7"/>
  </p:notesMasterIdLst>
  <p:handoutMasterIdLst>
    <p:handoutMasterId r:id="rId8"/>
  </p:handoutMasterIdLst>
  <p:sldIdLst>
    <p:sldId id="260" r:id="rId4"/>
    <p:sldId id="262" r:id="rId5"/>
    <p:sldId id="261" r:id="rId6"/>
  </p:sldIdLst>
  <p:sldSz cx="21388388" cy="30248225"/>
  <p:notesSz cx="6858000" cy="9144000"/>
  <p:defaultTextStyle>
    <a:defPPr>
      <a:defRPr lang="en-US"/>
    </a:defPPr>
    <a:lvl1pPr algn="l" defTabSz="1473200" rtl="0" eaLnBrk="0" fontAlgn="base" hangingPunct="0">
      <a:spcBef>
        <a:spcPct val="0"/>
      </a:spcBef>
      <a:spcAft>
        <a:spcPct val="0"/>
      </a:spcAft>
      <a:defRPr sz="58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1473200" indent="-1149350" algn="l" defTabSz="1473200" rtl="0" eaLnBrk="0" fontAlgn="base" hangingPunct="0">
      <a:spcBef>
        <a:spcPct val="0"/>
      </a:spcBef>
      <a:spcAft>
        <a:spcPct val="0"/>
      </a:spcAft>
      <a:defRPr sz="58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2947988" indent="-2301875" algn="l" defTabSz="1473200" rtl="0" eaLnBrk="0" fontAlgn="base" hangingPunct="0">
      <a:spcBef>
        <a:spcPct val="0"/>
      </a:spcBef>
      <a:spcAft>
        <a:spcPct val="0"/>
      </a:spcAft>
      <a:defRPr sz="58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4424363" indent="-3454400" algn="l" defTabSz="1473200" rtl="0" eaLnBrk="0" fontAlgn="base" hangingPunct="0">
      <a:spcBef>
        <a:spcPct val="0"/>
      </a:spcBef>
      <a:spcAft>
        <a:spcPct val="0"/>
      </a:spcAft>
      <a:defRPr sz="58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5899150" indent="-4605338" algn="l" defTabSz="1473200" rtl="0" eaLnBrk="0" fontAlgn="base" hangingPunct="0">
      <a:spcBef>
        <a:spcPct val="0"/>
      </a:spcBef>
      <a:spcAft>
        <a:spcPct val="0"/>
      </a:spcAft>
      <a:defRPr sz="58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58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58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58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58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7">
          <p15:clr>
            <a:srgbClr val="A4A3A4"/>
          </p15:clr>
        </p15:guide>
        <p15:guide id="2" pos="673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77210" autoAdjust="0"/>
  </p:normalViewPr>
  <p:slideViewPr>
    <p:cSldViewPr snapToObjects="1">
      <p:cViewPr varScale="1">
        <p:scale>
          <a:sx n="26" d="100"/>
          <a:sy n="26" d="100"/>
        </p:scale>
        <p:origin x="1896" y="22"/>
      </p:cViewPr>
      <p:guideLst>
        <p:guide orient="horz" pos="9527"/>
        <p:guide pos="67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159" d="100"/>
          <a:sy n="159" d="100"/>
        </p:scale>
        <p:origin x="-4264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76D3641-E89A-5C28-8DE5-297016C605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F500E7-BEF6-C28D-FBE4-9D7062BB8AF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C9C99318-1CA2-46C0-A6B0-575E13394ADD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EC5EF6-51F6-5DE3-4BA8-96E4E934E8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defTabSz="1474079"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243E25-5B4F-8AB8-7FA2-8485552600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DE4E7A2C-7A51-4CEA-8AE7-7A9A70EBE5D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16997F9-27B4-BD42-3FA2-739EBD7A7F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C487BC-4174-D87E-0133-00DFBF1EFDC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E313CBC-6BB8-4BBC-B56A-3449AC1EF529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F9C62C3-1F9B-2296-695F-1609315F42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F21E5AE-FB29-8A58-3BC0-A6CAE29BE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nl-NL" noProof="0"/>
              <a:t>Click to edit Master text styles</a:t>
            </a:r>
          </a:p>
          <a:p>
            <a:pPr lvl="1"/>
            <a:r>
              <a:rPr lang="nl-NL" noProof="0"/>
              <a:t>Second level</a:t>
            </a:r>
          </a:p>
          <a:p>
            <a:pPr lvl="2"/>
            <a:r>
              <a:rPr lang="nl-NL" noProof="0"/>
              <a:t>Third level</a:t>
            </a:r>
          </a:p>
          <a:p>
            <a:pPr lvl="3"/>
            <a:r>
              <a:rPr lang="nl-NL" noProof="0"/>
              <a:t>Fourth level</a:t>
            </a:r>
          </a:p>
          <a:p>
            <a:pPr lvl="4"/>
            <a:r>
              <a:rPr lang="nl-NL" noProof="0"/>
              <a:t>Fifth level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0E763C-6A65-3131-990E-B311D2441D9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defTabSz="1474079"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14BE58-011A-0B35-4243-962B563AA1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D8D5866D-55E8-4F82-BFAE-61766F597F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1473200" rtl="0" eaLnBrk="0" fontAlgn="base" hangingPunct="0">
      <a:spcBef>
        <a:spcPct val="30000"/>
      </a:spcBef>
      <a:spcAft>
        <a:spcPct val="0"/>
      </a:spcAft>
      <a:defRPr sz="39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-128"/>
      </a:defRPr>
    </a:lvl1pPr>
    <a:lvl2pPr marL="1473200" algn="l" defTabSz="1473200" rtl="0" eaLnBrk="0" fontAlgn="base" hangingPunct="0">
      <a:spcBef>
        <a:spcPct val="30000"/>
      </a:spcBef>
      <a:spcAft>
        <a:spcPct val="0"/>
      </a:spcAft>
      <a:defRPr sz="39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2pPr>
    <a:lvl3pPr marL="2947988" algn="l" defTabSz="1473200" rtl="0" eaLnBrk="0" fontAlgn="base" hangingPunct="0">
      <a:spcBef>
        <a:spcPct val="30000"/>
      </a:spcBef>
      <a:spcAft>
        <a:spcPct val="0"/>
      </a:spcAft>
      <a:defRPr sz="3900" kern="1200">
        <a:solidFill>
          <a:schemeClr val="tx1"/>
        </a:solidFill>
        <a:latin typeface="+mn-lt"/>
        <a:ea typeface="ヒラギノ角ゴ Pro W3" charset="-128"/>
        <a:cs typeface="ヒラギノ角ゴ Pro W3" charset="-128"/>
      </a:defRPr>
    </a:lvl3pPr>
    <a:lvl4pPr marL="4424363" algn="l" defTabSz="1473200" rtl="0" eaLnBrk="0" fontAlgn="base" hangingPunct="0">
      <a:spcBef>
        <a:spcPct val="30000"/>
      </a:spcBef>
      <a:spcAft>
        <a:spcPct val="0"/>
      </a:spcAft>
      <a:defRPr sz="39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4pPr>
    <a:lvl5pPr marL="5899150" algn="l" defTabSz="1473200" rtl="0" eaLnBrk="0" fontAlgn="base" hangingPunct="0">
      <a:spcBef>
        <a:spcPct val="30000"/>
      </a:spcBef>
      <a:spcAft>
        <a:spcPct val="0"/>
      </a:spcAft>
      <a:defRPr sz="39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5pPr>
    <a:lvl6pPr marL="7375684" algn="l" defTabSz="147513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6pPr>
    <a:lvl7pPr marL="8850821" algn="l" defTabSz="147513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7pPr>
    <a:lvl8pPr marL="10325958" algn="l" defTabSz="147513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8pPr>
    <a:lvl9pPr marL="11801094" algn="l" defTabSz="147513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8D5866D-55E8-4F82-BFAE-61766F597F66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4529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8D5866D-55E8-4F82-BFAE-61766F597F66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4658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8D5866D-55E8-4F82-BFAE-61766F597F66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6556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579" y="9396711"/>
            <a:ext cx="18179232" cy="6484168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8034" y="17140661"/>
            <a:ext cx="14972321" cy="7730477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233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66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6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933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166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39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6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866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42929-2F10-48FE-907A-037E775160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1D7364B-36BE-40B9-BC8B-3F29EBF92302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25022-5A9A-23FF-81B4-BA491FBAF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A4601-6391-BEF1-3159-F3F37FF73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043A1ED6-4507-483C-9283-F35F3194C0F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87875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971" y="7057919"/>
            <a:ext cx="19250447" cy="19962257"/>
          </a:xfrm>
          <a:prstGeom prst="rect">
            <a:avLst/>
          </a:prstGeom>
        </p:spPr>
        <p:txBody>
          <a:bodyPr vert="eaVert" lIns="64666" tIns="32333" rIns="64666" bIns="32333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91897-B535-E560-2366-BFEB002D3A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552E2261-ECF0-4FC5-BD39-6F03A53634F8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C2221-9B45-A1F2-160F-1A34B9BDC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96BC9-829C-7B69-0A7C-E06AE4C15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50C4387C-D80E-42DF-AB99-DA9D826D75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3699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06806" y="1211502"/>
            <a:ext cx="4812612" cy="25808675"/>
          </a:xfrm>
          <a:prstGeom prst="rect">
            <a:avLst/>
          </a:prstGeom>
        </p:spPr>
        <p:txBody>
          <a:bodyPr vert="eaVert"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971" y="1211502"/>
            <a:ext cx="14330040" cy="25808675"/>
          </a:xfrm>
          <a:prstGeom prst="rect">
            <a:avLst/>
          </a:prstGeom>
        </p:spPr>
        <p:txBody>
          <a:bodyPr vert="eaVert" lIns="64666" tIns="32333" rIns="64666" bIns="32333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73D74-C030-8C4E-C8C3-5FDAAF5672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063B2F6E-5A31-4FEA-8970-983C7B631626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0B921-798B-63E0-75B0-366BEBDBD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8221D-7A19-CF61-5610-DD322344C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6A34ABE-A4B8-4034-8B8B-FB5712DA12B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2522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579" y="9396711"/>
            <a:ext cx="18179232" cy="6484168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8034" y="17140661"/>
            <a:ext cx="14972321" cy="7730477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233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66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6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933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166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39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6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866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2BC9A-E02A-92F3-EF5A-EF65191D17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0A8B508-E9FD-4132-B43F-28A7022B8C17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67617-41ED-3632-DEE1-647D1BCF9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32E36-A32A-648D-E9A6-6F0650D63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BDF792B-ECE4-43C8-AF1D-B752B5DCCC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506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971" y="7057919"/>
            <a:ext cx="19250447" cy="19962257"/>
          </a:xfrm>
          <a:prstGeom prst="rect">
            <a:avLst/>
          </a:prstGeom>
        </p:spPr>
        <p:txBody>
          <a:bodyPr lIns="64666" tIns="32333" rIns="64666" bIns="32333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88A4F2-D47A-F451-99DD-0482EFF0CF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02E91F51-EB84-4DFB-B0F2-9B3F5C713700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A72A4-EC7E-A5A1-9BBD-D0F246AEF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38044-EFFF-ED4E-F95B-0AA9B870B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71206182-3F3E-4E4A-96C5-8090726DF8B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31982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9917" y="19436787"/>
            <a:ext cx="18179232" cy="6008101"/>
          </a:xfrm>
          <a:prstGeom prst="rect">
            <a:avLst/>
          </a:prstGeom>
        </p:spPr>
        <p:txBody>
          <a:bodyPr lIns="64666" tIns="32333" rIns="64666" bIns="32333" anchor="t"/>
          <a:lstStyle>
            <a:lvl1pPr algn="l">
              <a:defRPr sz="2800" b="1" cap="all"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9917" y="12820128"/>
            <a:ext cx="18179232" cy="6616659"/>
          </a:xfrm>
          <a:prstGeom prst="rect">
            <a:avLst/>
          </a:prstGeom>
        </p:spPr>
        <p:txBody>
          <a:bodyPr lIns="64666" tIns="32333" rIns="64666" bIns="32333" anchor="b"/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23332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2pPr>
            <a:lvl3pPr marL="646664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3pPr>
            <a:lvl4pPr marL="96999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293327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616659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939991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263323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58665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1B700-405D-AA0B-3236-797A0A1B28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71A0C22-707C-4CCE-A3C9-9A76CAC86DF2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E8D7-27BA-2BA9-1959-B5D6C2242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D90B5-77E4-9A4A-5BD1-31E7EDB6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07CD947-63CB-44F7-B557-12151DC91D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1936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970" y="7057919"/>
            <a:ext cx="9571326" cy="19962257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48092" y="7057919"/>
            <a:ext cx="9571326" cy="19962257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11D83-A585-3D7F-30B7-10E289179E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3F77D11D-68D9-4819-983D-1C08554F1A68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76B77-EF2B-5298-EC87-7E5AA167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995E2-0B5D-BDDD-4D6F-24682DAC4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A3F2941-E1A5-4ADF-A5BB-AEA095B5983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07935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970" y="6770482"/>
            <a:ext cx="9451180" cy="2821596"/>
          </a:xfrm>
          <a:prstGeom prst="rect">
            <a:avLst/>
          </a:prstGeom>
        </p:spPr>
        <p:txBody>
          <a:bodyPr lIns="64666" tIns="32333" rIns="64666" bIns="32333" anchor="b"/>
          <a:lstStyle>
            <a:lvl1pPr marL="0" indent="0">
              <a:buNone/>
              <a:defRPr sz="1700" b="1"/>
            </a:lvl1pPr>
            <a:lvl2pPr marL="323332" indent="0">
              <a:buNone/>
              <a:defRPr sz="1400" b="1"/>
            </a:lvl2pPr>
            <a:lvl3pPr marL="646664" indent="0">
              <a:buNone/>
              <a:defRPr sz="1300" b="1"/>
            </a:lvl3pPr>
            <a:lvl4pPr marL="969996" indent="0">
              <a:buNone/>
              <a:defRPr sz="1100" b="1"/>
            </a:lvl4pPr>
            <a:lvl5pPr marL="1293327" indent="0">
              <a:buNone/>
              <a:defRPr sz="1100" b="1"/>
            </a:lvl5pPr>
            <a:lvl6pPr marL="1616659" indent="0">
              <a:buNone/>
              <a:defRPr sz="1100" b="1"/>
            </a:lvl6pPr>
            <a:lvl7pPr marL="1939991" indent="0">
              <a:buNone/>
              <a:defRPr sz="1100" b="1"/>
            </a:lvl7pPr>
            <a:lvl8pPr marL="2263323" indent="0">
              <a:buNone/>
              <a:defRPr sz="1100" b="1"/>
            </a:lvl8pPr>
            <a:lvl9pPr marL="2586655" indent="0">
              <a:buNone/>
              <a:defRPr sz="1100" b="1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8970" y="9592079"/>
            <a:ext cx="9451180" cy="17428098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64870" y="6770482"/>
            <a:ext cx="9454548" cy="2821596"/>
          </a:xfrm>
          <a:prstGeom prst="rect">
            <a:avLst/>
          </a:prstGeom>
        </p:spPr>
        <p:txBody>
          <a:bodyPr lIns="64666" tIns="32333" rIns="64666" bIns="32333" anchor="b"/>
          <a:lstStyle>
            <a:lvl1pPr marL="0" indent="0">
              <a:buNone/>
              <a:defRPr sz="1700" b="1"/>
            </a:lvl1pPr>
            <a:lvl2pPr marL="323332" indent="0">
              <a:buNone/>
              <a:defRPr sz="1400" b="1"/>
            </a:lvl2pPr>
            <a:lvl3pPr marL="646664" indent="0">
              <a:buNone/>
              <a:defRPr sz="1300" b="1"/>
            </a:lvl3pPr>
            <a:lvl4pPr marL="969996" indent="0">
              <a:buNone/>
              <a:defRPr sz="1100" b="1"/>
            </a:lvl4pPr>
            <a:lvl5pPr marL="1293327" indent="0">
              <a:buNone/>
              <a:defRPr sz="1100" b="1"/>
            </a:lvl5pPr>
            <a:lvl6pPr marL="1616659" indent="0">
              <a:buNone/>
              <a:defRPr sz="1100" b="1"/>
            </a:lvl6pPr>
            <a:lvl7pPr marL="1939991" indent="0">
              <a:buNone/>
              <a:defRPr sz="1100" b="1"/>
            </a:lvl7pPr>
            <a:lvl8pPr marL="2263323" indent="0">
              <a:buNone/>
              <a:defRPr sz="1100" b="1"/>
            </a:lvl8pPr>
            <a:lvl9pPr marL="2586655" indent="0">
              <a:buNone/>
              <a:defRPr sz="1100" b="1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64870" y="9592079"/>
            <a:ext cx="9454548" cy="17428098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4E9B46-CE06-B65E-8CFC-93D0AF77B0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439CB05F-2B8D-4387-921E-C3C84AE1DBC2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FBA90C-461D-8DAE-098D-44A13F6AE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14FDFC-DF36-8574-002E-BBD1090BA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F7A69D5-3549-4BA1-959A-B5992624335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18464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7AA05B-7BEC-9B44-D02F-05272B4610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A1361D36-6C1B-41F8-9950-CF1667E11347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D0BD3-680A-89C5-46F4-59C06CAEE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0D213-8CB6-CE1F-D708-581DB6BD2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33D988B-F848-438E-9F3A-E4F9F85F1E2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42861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5BC6C8-8795-4641-7DA9-AAB36FC4DA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381DB47-FE47-4601-A459-75A14E96EA96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9B0EBD-7DE4-599C-45DF-D7B380D29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310E6E-96E9-4294-2737-68FDCC227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EDFF6458-2DE2-45CF-9808-E66C68FA371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17023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0" y="1204764"/>
            <a:ext cx="7037014" cy="5124458"/>
          </a:xfrm>
          <a:prstGeom prst="rect">
            <a:avLst/>
          </a:prstGeom>
        </p:spPr>
        <p:txBody>
          <a:bodyPr lIns="64666" tIns="32333" rIns="64666" bIns="32333" anchor="b"/>
          <a:lstStyle>
            <a:lvl1pPr algn="l">
              <a:defRPr sz="1400" b="1"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1998" y="1204764"/>
            <a:ext cx="11957420" cy="25815412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23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8970" y="6329222"/>
            <a:ext cx="7037014" cy="20690954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>
              <a:buNone/>
              <a:defRPr sz="1000"/>
            </a:lvl1pPr>
            <a:lvl2pPr marL="323332" indent="0">
              <a:buNone/>
              <a:defRPr sz="800"/>
            </a:lvl2pPr>
            <a:lvl3pPr marL="646664" indent="0">
              <a:buNone/>
              <a:defRPr sz="700"/>
            </a:lvl3pPr>
            <a:lvl4pPr marL="969996" indent="0">
              <a:buNone/>
              <a:defRPr sz="600"/>
            </a:lvl4pPr>
            <a:lvl5pPr marL="1293327" indent="0">
              <a:buNone/>
              <a:defRPr sz="600"/>
            </a:lvl5pPr>
            <a:lvl6pPr marL="1616659" indent="0">
              <a:buNone/>
              <a:defRPr sz="600"/>
            </a:lvl6pPr>
            <a:lvl7pPr marL="1939991" indent="0">
              <a:buNone/>
              <a:defRPr sz="600"/>
            </a:lvl7pPr>
            <a:lvl8pPr marL="2263323" indent="0">
              <a:buNone/>
              <a:defRPr sz="600"/>
            </a:lvl8pPr>
            <a:lvl9pPr marL="2586655" indent="0">
              <a:buNone/>
              <a:defRPr sz="600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B21EE-B4BF-9274-A20D-F18D02B7DB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79EA6EEA-ED13-4A27-A9DE-26CA28F4317F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4B03C0-2E2B-9058-6FA1-11AD6E981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DC9834-6198-CEF5-B09F-833F91E72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078F1C2C-E0B3-4649-97C4-3F4B47BF45B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08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971" y="7057919"/>
            <a:ext cx="19250447" cy="19962257"/>
          </a:xfrm>
          <a:prstGeom prst="rect">
            <a:avLst/>
          </a:prstGeom>
        </p:spPr>
        <p:txBody>
          <a:bodyPr lIns="64666" tIns="32333" rIns="64666" bIns="32333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7DAC7-B8B3-E657-129B-8EA9033527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EED4F77-E065-4263-9DFE-11C2BF6D8B72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435DF-BFCA-B2E5-4268-321BCCA2F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36F8C-F0DD-8C1F-2A9C-549813C60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9D08EC88-BB0E-471A-9539-D6C8EEB297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58698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2789" y="21173758"/>
            <a:ext cx="12832135" cy="2499352"/>
          </a:xfrm>
          <a:prstGeom prst="rect">
            <a:avLst/>
          </a:prstGeom>
        </p:spPr>
        <p:txBody>
          <a:bodyPr lIns="64666" tIns="32333" rIns="64666" bIns="32333" anchor="b"/>
          <a:lstStyle>
            <a:lvl1pPr algn="l">
              <a:defRPr sz="1400" b="1"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2789" y="2702579"/>
            <a:ext cx="12832135" cy="18148935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>
              <a:buNone/>
              <a:defRPr sz="2300"/>
            </a:lvl1pPr>
            <a:lvl2pPr marL="323332" indent="0">
              <a:buNone/>
              <a:defRPr sz="2000"/>
            </a:lvl2pPr>
            <a:lvl3pPr marL="646664" indent="0">
              <a:buNone/>
              <a:defRPr sz="1700"/>
            </a:lvl3pPr>
            <a:lvl4pPr marL="969996" indent="0">
              <a:buNone/>
              <a:defRPr sz="1400"/>
            </a:lvl4pPr>
            <a:lvl5pPr marL="1293327" indent="0">
              <a:buNone/>
              <a:defRPr sz="1400"/>
            </a:lvl5pPr>
            <a:lvl6pPr marL="1616659" indent="0">
              <a:buNone/>
              <a:defRPr sz="1400"/>
            </a:lvl6pPr>
            <a:lvl7pPr marL="1939991" indent="0">
              <a:buNone/>
              <a:defRPr sz="1400"/>
            </a:lvl7pPr>
            <a:lvl8pPr marL="2263323" indent="0">
              <a:buNone/>
              <a:defRPr sz="1400"/>
            </a:lvl8pPr>
            <a:lvl9pPr marL="2586655" indent="0">
              <a:buNone/>
              <a:defRPr sz="14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2789" y="23673110"/>
            <a:ext cx="12832135" cy="3550293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>
              <a:buNone/>
              <a:defRPr sz="1000"/>
            </a:lvl1pPr>
            <a:lvl2pPr marL="323332" indent="0">
              <a:buNone/>
              <a:defRPr sz="800"/>
            </a:lvl2pPr>
            <a:lvl3pPr marL="646664" indent="0">
              <a:buNone/>
              <a:defRPr sz="700"/>
            </a:lvl3pPr>
            <a:lvl4pPr marL="969996" indent="0">
              <a:buNone/>
              <a:defRPr sz="600"/>
            </a:lvl4pPr>
            <a:lvl5pPr marL="1293327" indent="0">
              <a:buNone/>
              <a:defRPr sz="600"/>
            </a:lvl5pPr>
            <a:lvl6pPr marL="1616659" indent="0">
              <a:buNone/>
              <a:defRPr sz="600"/>
            </a:lvl6pPr>
            <a:lvl7pPr marL="1939991" indent="0">
              <a:buNone/>
              <a:defRPr sz="600"/>
            </a:lvl7pPr>
            <a:lvl8pPr marL="2263323" indent="0">
              <a:buNone/>
              <a:defRPr sz="600"/>
            </a:lvl8pPr>
            <a:lvl9pPr marL="2586655" indent="0">
              <a:buNone/>
              <a:defRPr sz="600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A638B9-64DB-F7A8-C3CC-3D3B8A9936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C778D04-2670-4623-813F-318623292414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4F4CF2-C9CF-D862-73F7-DD522B2E5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3C3E8A-AE29-EB94-7875-73E9AA86F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2831F809-2014-40F9-844B-05061A4B903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44990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971" y="7057919"/>
            <a:ext cx="19250447" cy="19962257"/>
          </a:xfrm>
          <a:prstGeom prst="rect">
            <a:avLst/>
          </a:prstGeom>
        </p:spPr>
        <p:txBody>
          <a:bodyPr vert="eaVert" lIns="64666" tIns="32333" rIns="64666" bIns="32333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7F8D1D-A216-0928-09A8-39D36B2316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7A3F221-D68A-44E4-BF93-8704FC568A13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F9EB3-9B7E-2F84-A93E-7B3240053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61EFB-AD1F-274E-DC8D-7E9B17D5C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3231BE83-8B2A-40AE-AC2D-E14E79D9F6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76019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06806" y="1211502"/>
            <a:ext cx="4812612" cy="25808675"/>
          </a:xfrm>
          <a:prstGeom prst="rect">
            <a:avLst/>
          </a:prstGeom>
        </p:spPr>
        <p:txBody>
          <a:bodyPr vert="eaVert"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971" y="1211502"/>
            <a:ext cx="14330040" cy="25808675"/>
          </a:xfrm>
          <a:prstGeom prst="rect">
            <a:avLst/>
          </a:prstGeom>
        </p:spPr>
        <p:txBody>
          <a:bodyPr vert="eaVert" lIns="64666" tIns="32333" rIns="64666" bIns="32333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69905-1D3D-7E44-A323-CEDCFD579A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4091B928-2AB6-4267-B238-2655D137B73F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4C520-A8CD-F953-DC7E-8C7E56D6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348F6-0B91-E425-7C17-0F0636FEC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1958178F-A175-42A4-B7F3-901FCDA585B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07979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4579" y="9396711"/>
            <a:ext cx="18179232" cy="6484168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8034" y="17140661"/>
            <a:ext cx="14972321" cy="7730477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233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66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6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933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166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39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6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866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87A82-808F-87FC-B7F1-C4661DD788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71328897-6ED0-465F-937D-AF89AE7F430A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428F7-A4DB-981E-C651-923AB36A1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07D0-2079-8B5A-7478-95A1FA915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6DF2CC1-ECCF-4AE7-B698-92C4B087DD4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38289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8971" y="7057919"/>
            <a:ext cx="19250447" cy="19962257"/>
          </a:xfrm>
          <a:prstGeom prst="rect">
            <a:avLst/>
          </a:prstGeom>
        </p:spPr>
        <p:txBody>
          <a:bodyPr lIns="64666" tIns="32333" rIns="64666" bIns="32333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FAA29-B191-6C85-8A3D-574A2D97E0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3299E0A8-1A24-400C-90DA-1066357A2C46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6E031-BD31-3581-454D-670843695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8FA48-4F79-0ABE-F9BF-733357756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590C1C0B-ED61-4DAB-8042-2157FF5711D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86014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9917" y="19436787"/>
            <a:ext cx="18179232" cy="6008101"/>
          </a:xfrm>
          <a:prstGeom prst="rect">
            <a:avLst/>
          </a:prstGeom>
        </p:spPr>
        <p:txBody>
          <a:bodyPr lIns="64666" tIns="32333" rIns="64666" bIns="32333" anchor="t"/>
          <a:lstStyle>
            <a:lvl1pPr algn="l">
              <a:defRPr sz="2800" b="1" cap="all"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9917" y="12820128"/>
            <a:ext cx="18179232" cy="6616659"/>
          </a:xfrm>
          <a:prstGeom prst="rect">
            <a:avLst/>
          </a:prstGeom>
        </p:spPr>
        <p:txBody>
          <a:bodyPr lIns="64666" tIns="32333" rIns="64666" bIns="32333" anchor="b"/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23332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2pPr>
            <a:lvl3pPr marL="646664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3pPr>
            <a:lvl4pPr marL="96999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293327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616659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939991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263323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58665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8B147-184A-6D12-9E3E-81E259261C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23A1E14D-50AD-4031-BCDE-BB5DAE1CB6BC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F4852-8E88-475E-22E4-2226FA899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4B2ED-CA13-4DFE-5E2A-081BFC8AA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53A4089-734B-49C3-98EE-61DDA79FE1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35152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970" y="7057919"/>
            <a:ext cx="9571326" cy="19962257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48092" y="7057919"/>
            <a:ext cx="9571326" cy="19962257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77531-0DE0-0C48-1AB6-EB734C89A8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AFA26ECA-FD55-4CB7-958D-44B0B6700C0E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0A4DC-A046-CA81-E21F-D208A7863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F379E-999D-3CF5-317C-0850B72C7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266C391C-FFB1-4393-ACDD-E680B9CC05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18623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970" y="6770482"/>
            <a:ext cx="9451180" cy="2821596"/>
          </a:xfrm>
          <a:prstGeom prst="rect">
            <a:avLst/>
          </a:prstGeom>
        </p:spPr>
        <p:txBody>
          <a:bodyPr lIns="64666" tIns="32333" rIns="64666" bIns="32333" anchor="b"/>
          <a:lstStyle>
            <a:lvl1pPr marL="0" indent="0">
              <a:buNone/>
              <a:defRPr sz="1700" b="1"/>
            </a:lvl1pPr>
            <a:lvl2pPr marL="323332" indent="0">
              <a:buNone/>
              <a:defRPr sz="1400" b="1"/>
            </a:lvl2pPr>
            <a:lvl3pPr marL="646664" indent="0">
              <a:buNone/>
              <a:defRPr sz="1300" b="1"/>
            </a:lvl3pPr>
            <a:lvl4pPr marL="969996" indent="0">
              <a:buNone/>
              <a:defRPr sz="1100" b="1"/>
            </a:lvl4pPr>
            <a:lvl5pPr marL="1293327" indent="0">
              <a:buNone/>
              <a:defRPr sz="1100" b="1"/>
            </a:lvl5pPr>
            <a:lvl6pPr marL="1616659" indent="0">
              <a:buNone/>
              <a:defRPr sz="1100" b="1"/>
            </a:lvl6pPr>
            <a:lvl7pPr marL="1939991" indent="0">
              <a:buNone/>
              <a:defRPr sz="1100" b="1"/>
            </a:lvl7pPr>
            <a:lvl8pPr marL="2263323" indent="0">
              <a:buNone/>
              <a:defRPr sz="1100" b="1"/>
            </a:lvl8pPr>
            <a:lvl9pPr marL="2586655" indent="0">
              <a:buNone/>
              <a:defRPr sz="1100" b="1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8970" y="9592079"/>
            <a:ext cx="9451180" cy="17428098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64870" y="6770482"/>
            <a:ext cx="9454548" cy="2821596"/>
          </a:xfrm>
          <a:prstGeom prst="rect">
            <a:avLst/>
          </a:prstGeom>
        </p:spPr>
        <p:txBody>
          <a:bodyPr lIns="64666" tIns="32333" rIns="64666" bIns="32333" anchor="b"/>
          <a:lstStyle>
            <a:lvl1pPr marL="0" indent="0">
              <a:buNone/>
              <a:defRPr sz="1700" b="1"/>
            </a:lvl1pPr>
            <a:lvl2pPr marL="323332" indent="0">
              <a:buNone/>
              <a:defRPr sz="1400" b="1"/>
            </a:lvl2pPr>
            <a:lvl3pPr marL="646664" indent="0">
              <a:buNone/>
              <a:defRPr sz="1300" b="1"/>
            </a:lvl3pPr>
            <a:lvl4pPr marL="969996" indent="0">
              <a:buNone/>
              <a:defRPr sz="1100" b="1"/>
            </a:lvl4pPr>
            <a:lvl5pPr marL="1293327" indent="0">
              <a:buNone/>
              <a:defRPr sz="1100" b="1"/>
            </a:lvl5pPr>
            <a:lvl6pPr marL="1616659" indent="0">
              <a:buNone/>
              <a:defRPr sz="1100" b="1"/>
            </a:lvl6pPr>
            <a:lvl7pPr marL="1939991" indent="0">
              <a:buNone/>
              <a:defRPr sz="1100" b="1"/>
            </a:lvl7pPr>
            <a:lvl8pPr marL="2263323" indent="0">
              <a:buNone/>
              <a:defRPr sz="1100" b="1"/>
            </a:lvl8pPr>
            <a:lvl9pPr marL="2586655" indent="0">
              <a:buNone/>
              <a:defRPr sz="1100" b="1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64870" y="9592079"/>
            <a:ext cx="9454548" cy="17428098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67CE7F-9A9B-B63F-E8A6-A644F5BA0D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F905C361-85E5-4E9C-B32D-91EBD2F60D47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A2D001-904F-E482-6534-F817CDADF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4635F4-4130-A6AF-2C60-E9122BF93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1CB2F58B-CAA1-4E22-ADA7-68D553C7395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00346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B0EA7A-E20A-F312-AB0C-45B44D28DA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064A290B-084C-4057-BB7B-C540A836D3AA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207D37-1F06-A4CA-0E84-599427FEA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07E767-BAF7-AF81-BFD0-F2E9777D3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E6500208-186E-4D7C-9E33-B28CDFE557D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16795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C0B545-6B22-4715-5A1A-DD606BA874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6CDC25F-6983-46E1-80D4-99CF4ECBEB92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9366FE-15E6-6F07-19C2-F1FFD25CF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EA4135-217D-502A-4F16-56AFA84EC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B55C3BF8-7D92-4232-A41A-283A0306BE6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689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9917" y="19436787"/>
            <a:ext cx="18179232" cy="6008101"/>
          </a:xfrm>
          <a:prstGeom prst="rect">
            <a:avLst/>
          </a:prstGeom>
        </p:spPr>
        <p:txBody>
          <a:bodyPr lIns="64666" tIns="32333" rIns="64666" bIns="32333" anchor="t"/>
          <a:lstStyle>
            <a:lvl1pPr algn="l">
              <a:defRPr sz="2800" b="1" cap="all"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9917" y="12820128"/>
            <a:ext cx="18179232" cy="6616659"/>
          </a:xfrm>
          <a:prstGeom prst="rect">
            <a:avLst/>
          </a:prstGeom>
        </p:spPr>
        <p:txBody>
          <a:bodyPr lIns="64666" tIns="32333" rIns="64666" bIns="32333" anchor="b"/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23332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2pPr>
            <a:lvl3pPr marL="646664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3pPr>
            <a:lvl4pPr marL="96999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293327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616659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939991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263323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586655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6C556-7D2B-EC98-8621-1D1407C6DA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27BD9C5-11A2-4FCF-9F51-C51E7D0CA25F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9B906-FB36-A22A-E0DB-09EDDC488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18BE2-1EF3-A994-53DD-2A5CF589B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3D0ECBC1-4738-4FA2-A9DC-C795962A0EF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7438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0" y="1204764"/>
            <a:ext cx="7037014" cy="5124458"/>
          </a:xfrm>
          <a:prstGeom prst="rect">
            <a:avLst/>
          </a:prstGeom>
        </p:spPr>
        <p:txBody>
          <a:bodyPr lIns="64666" tIns="32333" rIns="64666" bIns="32333" anchor="b"/>
          <a:lstStyle>
            <a:lvl1pPr algn="l">
              <a:defRPr sz="1400" b="1"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1998" y="1204764"/>
            <a:ext cx="11957420" cy="25815412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23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8970" y="6329222"/>
            <a:ext cx="7037014" cy="20690954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>
              <a:buNone/>
              <a:defRPr sz="1000"/>
            </a:lvl1pPr>
            <a:lvl2pPr marL="323332" indent="0">
              <a:buNone/>
              <a:defRPr sz="800"/>
            </a:lvl2pPr>
            <a:lvl3pPr marL="646664" indent="0">
              <a:buNone/>
              <a:defRPr sz="700"/>
            </a:lvl3pPr>
            <a:lvl4pPr marL="969996" indent="0">
              <a:buNone/>
              <a:defRPr sz="600"/>
            </a:lvl4pPr>
            <a:lvl5pPr marL="1293327" indent="0">
              <a:buNone/>
              <a:defRPr sz="600"/>
            </a:lvl5pPr>
            <a:lvl6pPr marL="1616659" indent="0">
              <a:buNone/>
              <a:defRPr sz="600"/>
            </a:lvl6pPr>
            <a:lvl7pPr marL="1939991" indent="0">
              <a:buNone/>
              <a:defRPr sz="600"/>
            </a:lvl7pPr>
            <a:lvl8pPr marL="2263323" indent="0">
              <a:buNone/>
              <a:defRPr sz="600"/>
            </a:lvl8pPr>
            <a:lvl9pPr marL="2586655" indent="0">
              <a:buNone/>
              <a:defRPr sz="600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0A19FC-9A38-1D7B-6843-32446A72E1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E458B50-703E-49D5-89A4-BBFA794290FA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DE27CA-DC71-BC92-D4FE-1F0E57154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956D3A-5623-1605-20EA-75C93B253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5165831D-AA71-44F6-B3CD-1A1715794D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9079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2789" y="21173758"/>
            <a:ext cx="12832135" cy="2499352"/>
          </a:xfrm>
          <a:prstGeom prst="rect">
            <a:avLst/>
          </a:prstGeom>
        </p:spPr>
        <p:txBody>
          <a:bodyPr lIns="64666" tIns="32333" rIns="64666" bIns="32333" anchor="b"/>
          <a:lstStyle>
            <a:lvl1pPr algn="l">
              <a:defRPr sz="1400" b="1"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2789" y="2702579"/>
            <a:ext cx="12832135" cy="18148935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>
              <a:buNone/>
              <a:defRPr sz="2300"/>
            </a:lvl1pPr>
            <a:lvl2pPr marL="323332" indent="0">
              <a:buNone/>
              <a:defRPr sz="2000"/>
            </a:lvl2pPr>
            <a:lvl3pPr marL="646664" indent="0">
              <a:buNone/>
              <a:defRPr sz="1700"/>
            </a:lvl3pPr>
            <a:lvl4pPr marL="969996" indent="0">
              <a:buNone/>
              <a:defRPr sz="1400"/>
            </a:lvl4pPr>
            <a:lvl5pPr marL="1293327" indent="0">
              <a:buNone/>
              <a:defRPr sz="1400"/>
            </a:lvl5pPr>
            <a:lvl6pPr marL="1616659" indent="0">
              <a:buNone/>
              <a:defRPr sz="1400"/>
            </a:lvl6pPr>
            <a:lvl7pPr marL="1939991" indent="0">
              <a:buNone/>
              <a:defRPr sz="1400"/>
            </a:lvl7pPr>
            <a:lvl8pPr marL="2263323" indent="0">
              <a:buNone/>
              <a:defRPr sz="1400"/>
            </a:lvl8pPr>
            <a:lvl9pPr marL="2586655" indent="0">
              <a:buNone/>
              <a:defRPr sz="14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2789" y="23673110"/>
            <a:ext cx="12832135" cy="3550293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>
              <a:buNone/>
              <a:defRPr sz="1000"/>
            </a:lvl1pPr>
            <a:lvl2pPr marL="323332" indent="0">
              <a:buNone/>
              <a:defRPr sz="800"/>
            </a:lvl2pPr>
            <a:lvl3pPr marL="646664" indent="0">
              <a:buNone/>
              <a:defRPr sz="700"/>
            </a:lvl3pPr>
            <a:lvl4pPr marL="969996" indent="0">
              <a:buNone/>
              <a:defRPr sz="600"/>
            </a:lvl4pPr>
            <a:lvl5pPr marL="1293327" indent="0">
              <a:buNone/>
              <a:defRPr sz="600"/>
            </a:lvl5pPr>
            <a:lvl6pPr marL="1616659" indent="0">
              <a:buNone/>
              <a:defRPr sz="600"/>
            </a:lvl6pPr>
            <a:lvl7pPr marL="1939991" indent="0">
              <a:buNone/>
              <a:defRPr sz="600"/>
            </a:lvl7pPr>
            <a:lvl8pPr marL="2263323" indent="0">
              <a:buNone/>
              <a:defRPr sz="600"/>
            </a:lvl8pPr>
            <a:lvl9pPr marL="2586655" indent="0">
              <a:buNone/>
              <a:defRPr sz="600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3AABF5-6131-56BC-8E3C-551F12F0E3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348D117C-CE04-4A13-BF44-0855AEF84A84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9C40B-1FDE-C72F-A31C-351928254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0A5BB3-A991-B9E8-5D5F-4E43BA61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B6A789FB-FC1F-44FB-AD7F-452F2E83C2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912527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971" y="7057919"/>
            <a:ext cx="19250447" cy="19962257"/>
          </a:xfrm>
          <a:prstGeom prst="rect">
            <a:avLst/>
          </a:prstGeom>
        </p:spPr>
        <p:txBody>
          <a:bodyPr vert="eaVert" lIns="64666" tIns="32333" rIns="64666" bIns="32333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A674C-7783-FF3E-27FE-B5058C36C0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066F6A46-EC68-456B-A4D4-F99B99E731F8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5C509-C0D8-1A58-E238-382ED1696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5D661-FA58-4533-DD72-E0753A561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4F79981C-165A-4268-93CC-19FFB1139C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66673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06806" y="1211502"/>
            <a:ext cx="4812612" cy="25808675"/>
          </a:xfrm>
          <a:prstGeom prst="rect">
            <a:avLst/>
          </a:prstGeom>
        </p:spPr>
        <p:txBody>
          <a:bodyPr vert="eaVert"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971" y="1211502"/>
            <a:ext cx="14330040" cy="25808675"/>
          </a:xfrm>
          <a:prstGeom prst="rect">
            <a:avLst/>
          </a:prstGeom>
        </p:spPr>
        <p:txBody>
          <a:bodyPr vert="eaVert" lIns="64666" tIns="32333" rIns="64666" bIns="32333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18957-20EA-E9BD-738E-AD33CDA2DA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A7A11CF-4A62-4A4A-A159-C61182B76A3F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918C8-8901-559D-D683-2089E5C5D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D0BDB-E6F7-AED4-B260-1A12CC25D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B0506B4-65C7-4AE0-A610-E130A01B875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8205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970" y="7057919"/>
            <a:ext cx="9571326" cy="19962257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48092" y="7057919"/>
            <a:ext cx="9571326" cy="19962257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F466B-1130-F5B8-B933-9009CBC8F0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04A80CB9-D03D-42D4-96FB-683B9E20EB18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D9EC3-3EE6-D226-29CF-338FD7FE2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44020F-E156-2A75-134A-9EFA4FD1F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806FBAF-286F-4750-BC2C-6447E0C0943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6271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970" y="6770482"/>
            <a:ext cx="9451180" cy="2821596"/>
          </a:xfrm>
          <a:prstGeom prst="rect">
            <a:avLst/>
          </a:prstGeom>
        </p:spPr>
        <p:txBody>
          <a:bodyPr lIns="64666" tIns="32333" rIns="64666" bIns="32333" anchor="b"/>
          <a:lstStyle>
            <a:lvl1pPr marL="0" indent="0">
              <a:buNone/>
              <a:defRPr sz="1700" b="1"/>
            </a:lvl1pPr>
            <a:lvl2pPr marL="323332" indent="0">
              <a:buNone/>
              <a:defRPr sz="1400" b="1"/>
            </a:lvl2pPr>
            <a:lvl3pPr marL="646664" indent="0">
              <a:buNone/>
              <a:defRPr sz="1300" b="1"/>
            </a:lvl3pPr>
            <a:lvl4pPr marL="969996" indent="0">
              <a:buNone/>
              <a:defRPr sz="1100" b="1"/>
            </a:lvl4pPr>
            <a:lvl5pPr marL="1293327" indent="0">
              <a:buNone/>
              <a:defRPr sz="1100" b="1"/>
            </a:lvl5pPr>
            <a:lvl6pPr marL="1616659" indent="0">
              <a:buNone/>
              <a:defRPr sz="1100" b="1"/>
            </a:lvl6pPr>
            <a:lvl7pPr marL="1939991" indent="0">
              <a:buNone/>
              <a:defRPr sz="1100" b="1"/>
            </a:lvl7pPr>
            <a:lvl8pPr marL="2263323" indent="0">
              <a:buNone/>
              <a:defRPr sz="1100" b="1"/>
            </a:lvl8pPr>
            <a:lvl9pPr marL="2586655" indent="0">
              <a:buNone/>
              <a:defRPr sz="1100" b="1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8970" y="9592079"/>
            <a:ext cx="9451180" cy="17428098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64870" y="6770482"/>
            <a:ext cx="9454548" cy="2821596"/>
          </a:xfrm>
          <a:prstGeom prst="rect">
            <a:avLst/>
          </a:prstGeom>
        </p:spPr>
        <p:txBody>
          <a:bodyPr lIns="64666" tIns="32333" rIns="64666" bIns="32333" anchor="b"/>
          <a:lstStyle>
            <a:lvl1pPr marL="0" indent="0">
              <a:buNone/>
              <a:defRPr sz="1700" b="1"/>
            </a:lvl1pPr>
            <a:lvl2pPr marL="323332" indent="0">
              <a:buNone/>
              <a:defRPr sz="1400" b="1"/>
            </a:lvl2pPr>
            <a:lvl3pPr marL="646664" indent="0">
              <a:buNone/>
              <a:defRPr sz="1300" b="1"/>
            </a:lvl3pPr>
            <a:lvl4pPr marL="969996" indent="0">
              <a:buNone/>
              <a:defRPr sz="1100" b="1"/>
            </a:lvl4pPr>
            <a:lvl5pPr marL="1293327" indent="0">
              <a:buNone/>
              <a:defRPr sz="1100" b="1"/>
            </a:lvl5pPr>
            <a:lvl6pPr marL="1616659" indent="0">
              <a:buNone/>
              <a:defRPr sz="1100" b="1"/>
            </a:lvl6pPr>
            <a:lvl7pPr marL="1939991" indent="0">
              <a:buNone/>
              <a:defRPr sz="1100" b="1"/>
            </a:lvl7pPr>
            <a:lvl8pPr marL="2263323" indent="0">
              <a:buNone/>
              <a:defRPr sz="1100" b="1"/>
            </a:lvl8pPr>
            <a:lvl9pPr marL="2586655" indent="0">
              <a:buNone/>
              <a:defRPr sz="1100" b="1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64870" y="9592079"/>
            <a:ext cx="9454548" cy="17428098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F68A43-A941-862C-6094-1A0EFE80EE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9FF3F41F-A567-46D3-950C-8D02AB1B6AB5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B66D61-2175-87A9-8D8D-C003F2C0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152B2F-F439-159F-DE3B-77414DE46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DF25D4C-0DF6-4DE9-9408-3B1B639F99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776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1" y="1211502"/>
            <a:ext cx="19250447" cy="5041371"/>
          </a:xfrm>
          <a:prstGeom prst="rect">
            <a:avLst/>
          </a:prstGeom>
        </p:spPr>
        <p:txBody>
          <a:bodyPr lIns="64666" tIns="32333" rIns="64666" bIns="32333"/>
          <a:lstStyle/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B59CC-FC02-2410-ECB4-2215FF8540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0B38FB8-8AA4-4884-BB11-B4249A8D9694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5F2687-BFAB-CB77-21D3-13CA67186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98577-58CF-BF22-BF05-23EB6FA01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AA289F3-458A-411C-AB04-75AEA61432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0492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05BFAF-E2EC-7C9E-20EF-DD541F65D2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2C327217-3FC7-40CC-92B5-22C2D5B237CE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038624-67A5-D119-3C86-770D12501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925B4E-BE48-6A23-5C43-EB074E298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B49D483F-3EE7-43D2-8541-E62436429B6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318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970" y="1204764"/>
            <a:ext cx="7037014" cy="5124458"/>
          </a:xfrm>
          <a:prstGeom prst="rect">
            <a:avLst/>
          </a:prstGeom>
        </p:spPr>
        <p:txBody>
          <a:bodyPr lIns="64666" tIns="32333" rIns="64666" bIns="32333" anchor="b"/>
          <a:lstStyle>
            <a:lvl1pPr algn="l">
              <a:defRPr sz="1400" b="1"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1998" y="1204764"/>
            <a:ext cx="11957420" cy="25815412"/>
          </a:xfrm>
          <a:prstGeom prst="rect">
            <a:avLst/>
          </a:prstGeom>
        </p:spPr>
        <p:txBody>
          <a:bodyPr lIns="64666" tIns="32333" rIns="64666" bIns="32333"/>
          <a:lstStyle>
            <a:lvl1pPr>
              <a:defRPr sz="23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8970" y="6329222"/>
            <a:ext cx="7037014" cy="20690954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>
              <a:buNone/>
              <a:defRPr sz="1000"/>
            </a:lvl1pPr>
            <a:lvl2pPr marL="323332" indent="0">
              <a:buNone/>
              <a:defRPr sz="800"/>
            </a:lvl2pPr>
            <a:lvl3pPr marL="646664" indent="0">
              <a:buNone/>
              <a:defRPr sz="700"/>
            </a:lvl3pPr>
            <a:lvl4pPr marL="969996" indent="0">
              <a:buNone/>
              <a:defRPr sz="600"/>
            </a:lvl4pPr>
            <a:lvl5pPr marL="1293327" indent="0">
              <a:buNone/>
              <a:defRPr sz="600"/>
            </a:lvl5pPr>
            <a:lvl6pPr marL="1616659" indent="0">
              <a:buNone/>
              <a:defRPr sz="600"/>
            </a:lvl6pPr>
            <a:lvl7pPr marL="1939991" indent="0">
              <a:buNone/>
              <a:defRPr sz="600"/>
            </a:lvl7pPr>
            <a:lvl8pPr marL="2263323" indent="0">
              <a:buNone/>
              <a:defRPr sz="600"/>
            </a:lvl8pPr>
            <a:lvl9pPr marL="2586655" indent="0">
              <a:buNone/>
              <a:defRPr sz="600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73638-BD6D-D60B-2523-433AA73AA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B5857591-9E80-4D7F-BA7C-C042909B4CA9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3EB98-B6D5-B8E6-7FFC-D4FEF2AA8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326BE6-2A75-B50B-30E8-D7AC07BF3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9FC1ACC2-FAF1-4746-BF08-9608D304076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3303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2789" y="21173758"/>
            <a:ext cx="12832135" cy="2499352"/>
          </a:xfrm>
          <a:prstGeom prst="rect">
            <a:avLst/>
          </a:prstGeom>
        </p:spPr>
        <p:txBody>
          <a:bodyPr lIns="64666" tIns="32333" rIns="64666" bIns="32333" anchor="b"/>
          <a:lstStyle>
            <a:lvl1pPr algn="l">
              <a:defRPr sz="1400" b="1"/>
            </a:lvl1pPr>
          </a:lstStyle>
          <a:p>
            <a:r>
              <a:rPr lang="nl-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2789" y="2702579"/>
            <a:ext cx="12832135" cy="18148935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>
              <a:buNone/>
              <a:defRPr sz="2300"/>
            </a:lvl1pPr>
            <a:lvl2pPr marL="323332" indent="0">
              <a:buNone/>
              <a:defRPr sz="2000"/>
            </a:lvl2pPr>
            <a:lvl3pPr marL="646664" indent="0">
              <a:buNone/>
              <a:defRPr sz="1700"/>
            </a:lvl3pPr>
            <a:lvl4pPr marL="969996" indent="0">
              <a:buNone/>
              <a:defRPr sz="1400"/>
            </a:lvl4pPr>
            <a:lvl5pPr marL="1293327" indent="0">
              <a:buNone/>
              <a:defRPr sz="1400"/>
            </a:lvl5pPr>
            <a:lvl6pPr marL="1616659" indent="0">
              <a:buNone/>
              <a:defRPr sz="1400"/>
            </a:lvl6pPr>
            <a:lvl7pPr marL="1939991" indent="0">
              <a:buNone/>
              <a:defRPr sz="1400"/>
            </a:lvl7pPr>
            <a:lvl8pPr marL="2263323" indent="0">
              <a:buNone/>
              <a:defRPr sz="1400"/>
            </a:lvl8pPr>
            <a:lvl9pPr marL="2586655" indent="0">
              <a:buNone/>
              <a:defRPr sz="14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2789" y="23673110"/>
            <a:ext cx="12832135" cy="3550293"/>
          </a:xfrm>
          <a:prstGeom prst="rect">
            <a:avLst/>
          </a:prstGeom>
        </p:spPr>
        <p:txBody>
          <a:bodyPr lIns="64666" tIns="32333" rIns="64666" bIns="32333"/>
          <a:lstStyle>
            <a:lvl1pPr marL="0" indent="0">
              <a:buNone/>
              <a:defRPr sz="1000"/>
            </a:lvl1pPr>
            <a:lvl2pPr marL="323332" indent="0">
              <a:buNone/>
              <a:defRPr sz="800"/>
            </a:lvl2pPr>
            <a:lvl3pPr marL="646664" indent="0">
              <a:buNone/>
              <a:defRPr sz="700"/>
            </a:lvl3pPr>
            <a:lvl4pPr marL="969996" indent="0">
              <a:buNone/>
              <a:defRPr sz="600"/>
            </a:lvl4pPr>
            <a:lvl5pPr marL="1293327" indent="0">
              <a:buNone/>
              <a:defRPr sz="600"/>
            </a:lvl5pPr>
            <a:lvl6pPr marL="1616659" indent="0">
              <a:buNone/>
              <a:defRPr sz="600"/>
            </a:lvl6pPr>
            <a:lvl7pPr marL="1939991" indent="0">
              <a:buNone/>
              <a:defRPr sz="600"/>
            </a:lvl7pPr>
            <a:lvl8pPr marL="2263323" indent="0">
              <a:buNone/>
              <a:defRPr sz="600"/>
            </a:lvl8pPr>
            <a:lvl9pPr marL="2586655" indent="0">
              <a:buNone/>
              <a:defRPr sz="600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0ACD88-09DA-29DC-9BD9-A5E66259A2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388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4217C48-1DA9-4124-8858-CDB4EEA22E72}" type="datetime1">
              <a:rPr lang="en-US" altLang="en-US"/>
              <a:pPr>
                <a:defRPr/>
              </a:pPr>
              <a:t>6/14/2023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4F6C3F-37C4-0DC5-AECC-19D4A680C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7263" y="28035250"/>
            <a:ext cx="6773862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defTabSz="1474079" eaLnBrk="1" hangingPunct="1">
              <a:defRPr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1C2E3-D5CC-5AFA-D506-255CF3919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328900" y="28035250"/>
            <a:ext cx="4991100" cy="1611313"/>
          </a:xfrm>
          <a:prstGeom prst="rect">
            <a:avLst/>
          </a:prstGeom>
        </p:spPr>
        <p:txBody>
          <a:bodyPr vert="horz" wrap="square" lIns="64666" tIns="32333" rIns="64666" bIns="32333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9C17A5A4-F732-4311-9CFA-89D7FE64536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6485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" descr="Corporate Posters A0 wit new-2.jpg">
            <a:extLst>
              <a:ext uri="{FF2B5EF4-FFF2-40B4-BE49-F238E27FC236}">
                <a16:creationId xmlns:a16="http://schemas.microsoft.com/office/drawing/2014/main" id="{DF18E8F4-0C83-16AA-0265-3B047DCFEBE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1388388" cy="254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UT logo eng.jpg">
            <a:extLst>
              <a:ext uri="{FF2B5EF4-FFF2-40B4-BE49-F238E27FC236}">
                <a16:creationId xmlns:a16="http://schemas.microsoft.com/office/drawing/2014/main" id="{788A449D-4341-890D-5BA4-C9B45D07C5D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6713" y="28675013"/>
            <a:ext cx="9572625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840" r:id="rId1"/>
    <p:sldLayoutId id="2147484841" r:id="rId2"/>
    <p:sldLayoutId id="2147484842" r:id="rId3"/>
    <p:sldLayoutId id="2147484843" r:id="rId4"/>
    <p:sldLayoutId id="2147484844" r:id="rId5"/>
    <p:sldLayoutId id="2147484845" r:id="rId6"/>
    <p:sldLayoutId id="2147484846" r:id="rId7"/>
    <p:sldLayoutId id="2147484847" r:id="rId8"/>
    <p:sldLayoutId id="2147484848" r:id="rId9"/>
    <p:sldLayoutId id="2147484849" r:id="rId10"/>
    <p:sldLayoutId id="2147484850" r:id="rId11"/>
  </p:sldLayoutIdLst>
  <p:txStyles>
    <p:titleStyle>
      <a:lvl1pPr algn="ctr" defTabSz="322263" rtl="0" eaLnBrk="0" fontAlgn="base" hangingPunct="0">
        <a:spcBef>
          <a:spcPct val="0"/>
        </a:spcBef>
        <a:spcAft>
          <a:spcPct val="0"/>
        </a:spcAft>
        <a:defRPr sz="3100" kern="1200">
          <a:solidFill>
            <a:schemeClr val="tx1"/>
          </a:solidFill>
          <a:latin typeface="+mj-lt"/>
          <a:ea typeface="ヒラギノ角ゴ Pro W3" charset="-128"/>
          <a:cs typeface="ヒラギノ角ゴ Pro W3" charset="-128"/>
        </a:defRPr>
      </a:lvl1pPr>
      <a:lvl2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2pPr>
      <a:lvl3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3pPr>
      <a:lvl4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4pPr>
      <a:lvl5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5pPr>
      <a:lvl6pPr marL="323332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6pPr>
      <a:lvl7pPr marL="646664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7pPr>
      <a:lvl8pPr marL="969996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8pPr>
      <a:lvl9pPr marL="1293327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9pPr>
    </p:titleStyle>
    <p:bodyStyle>
      <a:lvl1pPr marL="241300" indent="-241300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1pPr>
      <a:lvl2pPr marL="523875" indent="-201613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2pPr>
      <a:lvl3pPr marL="808038" indent="-160338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3pPr>
      <a:lvl4pPr marL="1130300" indent="-160338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4pPr>
      <a:lvl5pPr marL="1454150" indent="-160338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4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5pPr>
      <a:lvl6pPr marL="1778325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1657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24989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8321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3332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6664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9996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3327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16659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39991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63323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86655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" descr="Corporate Posters A0 wit new-3.jpg">
            <a:extLst>
              <a:ext uri="{FF2B5EF4-FFF2-40B4-BE49-F238E27FC236}">
                <a16:creationId xmlns:a16="http://schemas.microsoft.com/office/drawing/2014/main" id="{A9289E5C-DDA8-873B-3477-8452893175F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1388388" cy="254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UT logo eng.jpg">
            <a:extLst>
              <a:ext uri="{FF2B5EF4-FFF2-40B4-BE49-F238E27FC236}">
                <a16:creationId xmlns:a16="http://schemas.microsoft.com/office/drawing/2014/main" id="{49E1A191-0DA8-4390-DA1A-09463BECF0F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6713" y="28675013"/>
            <a:ext cx="9572625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851" r:id="rId1"/>
    <p:sldLayoutId id="2147484852" r:id="rId2"/>
    <p:sldLayoutId id="2147484853" r:id="rId3"/>
    <p:sldLayoutId id="2147484854" r:id="rId4"/>
    <p:sldLayoutId id="2147484855" r:id="rId5"/>
    <p:sldLayoutId id="2147484856" r:id="rId6"/>
    <p:sldLayoutId id="2147484857" r:id="rId7"/>
    <p:sldLayoutId id="2147484858" r:id="rId8"/>
    <p:sldLayoutId id="2147484859" r:id="rId9"/>
    <p:sldLayoutId id="2147484860" r:id="rId10"/>
    <p:sldLayoutId id="2147484861" r:id="rId11"/>
  </p:sldLayoutIdLst>
  <p:txStyles>
    <p:titleStyle>
      <a:lvl1pPr algn="ctr" defTabSz="322263" rtl="0" eaLnBrk="0" fontAlgn="base" hangingPunct="0">
        <a:spcBef>
          <a:spcPct val="0"/>
        </a:spcBef>
        <a:spcAft>
          <a:spcPct val="0"/>
        </a:spcAft>
        <a:defRPr sz="3100" kern="1200">
          <a:solidFill>
            <a:schemeClr val="tx1"/>
          </a:solidFill>
          <a:latin typeface="+mj-lt"/>
          <a:ea typeface="ヒラギノ角ゴ Pro W3" charset="-128"/>
          <a:cs typeface="ヒラギノ角ゴ Pro W3" charset="-128"/>
        </a:defRPr>
      </a:lvl1pPr>
      <a:lvl2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2pPr>
      <a:lvl3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3pPr>
      <a:lvl4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4pPr>
      <a:lvl5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5pPr>
      <a:lvl6pPr marL="323332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6pPr>
      <a:lvl7pPr marL="646664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7pPr>
      <a:lvl8pPr marL="969996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8pPr>
      <a:lvl9pPr marL="1293327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9pPr>
    </p:titleStyle>
    <p:bodyStyle>
      <a:lvl1pPr marL="241300" indent="-241300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1pPr>
      <a:lvl2pPr marL="523875" indent="-201613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2pPr>
      <a:lvl3pPr marL="808038" indent="-160338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3pPr>
      <a:lvl4pPr marL="1130300" indent="-160338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4pPr>
      <a:lvl5pPr marL="1454150" indent="-160338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4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5pPr>
      <a:lvl6pPr marL="1778325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1657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24989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8321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3332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6664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9996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3327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16659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39991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63323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86655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 descr="Corporate Posters A0 wit new-4.jpg">
            <a:extLst>
              <a:ext uri="{FF2B5EF4-FFF2-40B4-BE49-F238E27FC236}">
                <a16:creationId xmlns:a16="http://schemas.microsoft.com/office/drawing/2014/main" id="{8AEE949C-2A7D-9A92-37E8-412083A840E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1388388" cy="254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 descr="UT logo eng.jpg">
            <a:extLst>
              <a:ext uri="{FF2B5EF4-FFF2-40B4-BE49-F238E27FC236}">
                <a16:creationId xmlns:a16="http://schemas.microsoft.com/office/drawing/2014/main" id="{6F094D94-951E-115B-5F88-809018990332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6713" y="28675013"/>
            <a:ext cx="9572625" cy="157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862" r:id="rId1"/>
    <p:sldLayoutId id="2147484863" r:id="rId2"/>
    <p:sldLayoutId id="2147484864" r:id="rId3"/>
    <p:sldLayoutId id="2147484865" r:id="rId4"/>
    <p:sldLayoutId id="2147484866" r:id="rId5"/>
    <p:sldLayoutId id="2147484867" r:id="rId6"/>
    <p:sldLayoutId id="2147484868" r:id="rId7"/>
    <p:sldLayoutId id="2147484869" r:id="rId8"/>
    <p:sldLayoutId id="2147484870" r:id="rId9"/>
    <p:sldLayoutId id="2147484871" r:id="rId10"/>
    <p:sldLayoutId id="2147484872" r:id="rId11"/>
  </p:sldLayoutIdLst>
  <p:txStyles>
    <p:titleStyle>
      <a:lvl1pPr algn="ctr" defTabSz="322263" rtl="0" eaLnBrk="0" fontAlgn="base" hangingPunct="0">
        <a:spcBef>
          <a:spcPct val="0"/>
        </a:spcBef>
        <a:spcAft>
          <a:spcPct val="0"/>
        </a:spcAft>
        <a:defRPr sz="3100" kern="1200">
          <a:solidFill>
            <a:schemeClr val="tx1"/>
          </a:solidFill>
          <a:latin typeface="+mj-lt"/>
          <a:ea typeface="ヒラギノ角ゴ Pro W3" charset="-128"/>
          <a:cs typeface="ヒラギノ角ゴ Pro W3" charset="-128"/>
        </a:defRPr>
      </a:lvl1pPr>
      <a:lvl2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2pPr>
      <a:lvl3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3pPr>
      <a:lvl4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4pPr>
      <a:lvl5pPr algn="ctr" defTabSz="322263" rtl="0" eaLnBrk="0" fontAlgn="base" hangingPunct="0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5pPr>
      <a:lvl6pPr marL="323332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6pPr>
      <a:lvl7pPr marL="646664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7pPr>
      <a:lvl8pPr marL="969996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8pPr>
      <a:lvl9pPr marL="1293327" algn="ctr" defTabSz="323332" rtl="0" fontAlgn="base">
        <a:spcBef>
          <a:spcPct val="0"/>
        </a:spcBef>
        <a:spcAft>
          <a:spcPct val="0"/>
        </a:spcAft>
        <a:defRPr sz="3100">
          <a:solidFill>
            <a:schemeClr val="tx1"/>
          </a:solidFill>
          <a:latin typeface="Calibri" charset="0"/>
          <a:ea typeface="ヒラギノ角ゴ Pro W3" charset="-128"/>
          <a:cs typeface="ヒラギノ角ゴ Pro W3" charset="-128"/>
        </a:defRPr>
      </a:lvl9pPr>
    </p:titleStyle>
    <p:bodyStyle>
      <a:lvl1pPr marL="241300" indent="-241300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1pPr>
      <a:lvl2pPr marL="523875" indent="-201613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2pPr>
      <a:lvl3pPr marL="808038" indent="-160338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3pPr>
      <a:lvl4pPr marL="1130300" indent="-160338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4pPr>
      <a:lvl5pPr marL="1454150" indent="-160338" algn="l" defTabSz="3222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400"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5pPr>
      <a:lvl6pPr marL="1778325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1657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24989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8321" indent="-161666" algn="l" defTabSz="32333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3332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6664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9996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3327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16659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39991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63323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86655" algn="l" defTabSz="3233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chessman, art&#10;&#10;Description automatically generated">
            <a:extLst>
              <a:ext uri="{FF2B5EF4-FFF2-40B4-BE49-F238E27FC236}">
                <a16:creationId xmlns:a16="http://schemas.microsoft.com/office/drawing/2014/main" id="{91E4BBB9-E850-BDD7-4C7E-D34D5149CFEC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7240" y="5291113"/>
            <a:ext cx="19660042" cy="206588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BC25F2C-AF59-1382-CF23-2564F137F1C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3512" y="0"/>
            <a:ext cx="21388388" cy="32670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9938" name="TextBox 2">
            <a:extLst>
              <a:ext uri="{FF2B5EF4-FFF2-40B4-BE49-F238E27FC236}">
                <a16:creationId xmlns:a16="http://schemas.microsoft.com/office/drawing/2014/main" id="{3F1F471A-13C9-758F-C2AD-DD10A9215F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75" y="41186100"/>
            <a:ext cx="94742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en-GB" altLang="en-US" sz="2800"/>
              <a:t>https://www.utwente.nl/en/ces/celt/sutq/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0828F4F-7753-1F98-243D-1262F527A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931" y="466417"/>
            <a:ext cx="5428047" cy="2412000"/>
          </a:xfrm>
        </p:spPr>
        <p:txBody>
          <a:bodyPr anchor="ctr">
            <a:noAutofit/>
          </a:bodyPr>
          <a:lstStyle/>
          <a:p>
            <a:pPr algn="r"/>
            <a:r>
              <a:rPr lang="en-US" sz="6200" dirty="0">
                <a:latin typeface="Bahnschrift" panose="020B0502040204020203" pitchFamily="34" charset="0"/>
              </a:rPr>
              <a:t>High-torque</a:t>
            </a:r>
            <a:br>
              <a:rPr lang="en-US" sz="6200" dirty="0">
                <a:latin typeface="Bahnschrift" panose="020B0502040204020203" pitchFamily="34" charset="0"/>
              </a:rPr>
            </a:br>
            <a:r>
              <a:rPr lang="en-US" sz="6200" dirty="0">
                <a:latin typeface="Bahnschrift" panose="020B0502040204020203" pitchFamily="34" charset="0"/>
              </a:rPr>
              <a:t>High-precision</a:t>
            </a:r>
            <a:endParaRPr lang="en-NL" sz="6200" dirty="0">
              <a:latin typeface="Bahnschrift" panose="020B05020402040202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ADAACED-665B-C414-6CEF-C97157BC9FAE}"/>
              </a:ext>
            </a:extLst>
          </p:cNvPr>
          <p:cNvSpPr txBox="1">
            <a:spLocks/>
          </p:cNvSpPr>
          <p:nvPr/>
        </p:nvSpPr>
        <p:spPr>
          <a:xfrm>
            <a:off x="6164297" y="596486"/>
            <a:ext cx="14581160" cy="24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500" b="1" dirty="0">
                <a:latin typeface="Bahnschrift" panose="020B0502040204020203" pitchFamily="34" charset="0"/>
              </a:rPr>
              <a:t>Robotic Actuator</a:t>
            </a:r>
            <a:endParaRPr lang="en-NL" sz="14500" b="1" dirty="0"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2CAEE-7506-BB3A-3116-95CF070D4D62}"/>
              </a:ext>
            </a:extLst>
          </p:cNvPr>
          <p:cNvSpPr txBox="1"/>
          <p:nvPr/>
        </p:nvSpPr>
        <p:spPr>
          <a:xfrm>
            <a:off x="14763338" y="19585931"/>
            <a:ext cx="6228000" cy="76355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4000" b="1" dirty="0">
                <a:latin typeface="Bahnschrift" panose="020B0502040204020203" pitchFamily="34" charset="0"/>
              </a:rPr>
              <a:t>Why?</a:t>
            </a:r>
            <a:r>
              <a:rPr lang="en-US" sz="3600" b="1" dirty="0">
                <a:latin typeface="Bahnschrift" panose="020B0502040204020203" pitchFamily="34" charset="0"/>
              </a:rPr>
              <a:t> </a:t>
            </a:r>
          </a:p>
          <a:p>
            <a:r>
              <a:rPr lang="en-US" sz="3400" dirty="0">
                <a:latin typeface="Bahnschrift" panose="020B0502040204020203" pitchFamily="34" charset="0"/>
              </a:rPr>
              <a:t>Robotics require actuators with high torque and high precision. This requires high reduction gearboxes. Regular spur gears cause backlash, and the single teeth contact forms a weak spot. Some modern gearbox designs fix this, but they are often expensive. This 3D-printable version is easier to recreate and makes high-end robotics more accessible for everyone.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BB0C35-8E6F-5D91-B582-76A2FA4537C0}"/>
              </a:ext>
            </a:extLst>
          </p:cNvPr>
          <p:cNvSpPr txBox="1"/>
          <p:nvPr/>
        </p:nvSpPr>
        <p:spPr>
          <a:xfrm>
            <a:off x="397050" y="3746848"/>
            <a:ext cx="6228000" cy="71123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4000" b="1" dirty="0">
                <a:latin typeface="Bahnschrift" panose="020B0502040204020203" pitchFamily="34" charset="0"/>
              </a:rPr>
              <a:t>What?</a:t>
            </a:r>
            <a:r>
              <a:rPr lang="en-US" sz="3600" b="1" dirty="0">
                <a:latin typeface="Bahnschrift" panose="020B0502040204020203" pitchFamily="34" charset="0"/>
              </a:rPr>
              <a:t> </a:t>
            </a:r>
          </a:p>
          <a:p>
            <a:r>
              <a:rPr lang="en-US" sz="3400" dirty="0">
                <a:latin typeface="Bahnschrift" panose="020B0502040204020203" pitchFamily="34" charset="0"/>
              </a:rPr>
              <a:t>This is an RV-Reducer, a variation on a cycloidal drive. Cycloidal drives are known for a compact reduction, minimal backlash, and a high shock resistance. All ideal when using softer materials, such as with 3D-printing. The </a:t>
            </a:r>
          </a:p>
          <a:p>
            <a:r>
              <a:rPr lang="en-US" sz="3400" dirty="0">
                <a:latin typeface="Bahnschrift" panose="020B0502040204020203" pitchFamily="34" charset="0"/>
              </a:rPr>
              <a:t>RV-Reducer adds three shafts and an additional reduction stage. The presented design is optimized for 3D-printing.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55B92-15B1-4D7E-6875-BFA7119D32E6}"/>
              </a:ext>
            </a:extLst>
          </p:cNvPr>
          <p:cNvSpPr txBox="1"/>
          <p:nvPr/>
        </p:nvSpPr>
        <p:spPr>
          <a:xfrm>
            <a:off x="14763338" y="10773671"/>
            <a:ext cx="6228000" cy="1326105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The output hub is supported using double bearings.</a:t>
            </a:r>
            <a:endParaRPr lang="en-US" sz="3200" i="1" dirty="0">
              <a:latin typeface="Bahnschrift" panose="020B0502040204020203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BF82F55-B107-8C9B-261A-2386BC502934}"/>
              </a:ext>
            </a:extLst>
          </p:cNvPr>
          <p:cNvCxnSpPr>
            <a:cxnSpLocks/>
            <a:stCxn id="14" idx="1"/>
          </p:cNvCxnSpPr>
          <p:nvPr/>
        </p:nvCxnSpPr>
        <p:spPr>
          <a:xfrm flipH="1" flipV="1">
            <a:off x="13718530" y="11138500"/>
            <a:ext cx="1044808" cy="298224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66E3A13-AC83-7F2D-0B11-E98C2CEE9DDB}"/>
              </a:ext>
            </a:extLst>
          </p:cNvPr>
          <p:cNvGrpSpPr/>
          <p:nvPr/>
        </p:nvGrpSpPr>
        <p:grpSpPr>
          <a:xfrm>
            <a:off x="361738" y="11379696"/>
            <a:ext cx="8100208" cy="9451406"/>
            <a:chOff x="24509662" y="7297277"/>
            <a:chExt cx="8100208" cy="945140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92A320-10F8-96FB-23BF-1829E1E154CA}"/>
                </a:ext>
              </a:extLst>
            </p:cNvPr>
            <p:cNvSpPr txBox="1"/>
            <p:nvPr/>
          </p:nvSpPr>
          <p:spPr>
            <a:xfrm>
              <a:off x="24509662" y="7297277"/>
              <a:ext cx="6228000" cy="9451406"/>
            </a:xfrm>
            <a:prstGeom prst="rect">
              <a:avLst/>
            </a:prstGeom>
            <a:noFill/>
            <a:ln w="635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lIns="144000" tIns="108000" rIns="144000" bIns="108000" rtlCol="0">
              <a:spAutoFit/>
            </a:bodyPr>
            <a:lstStyle/>
            <a:p>
              <a:endParaRPr lang="en-US" sz="2400" dirty="0">
                <a:latin typeface="Bahnschrift" panose="020B0502040204020203" pitchFamily="34" charset="0"/>
              </a:endParaRPr>
            </a:p>
            <a:p>
              <a:endParaRPr lang="en-US" sz="3600" dirty="0">
                <a:latin typeface="Bahnschrift" panose="020B0502040204020203" pitchFamily="34" charset="0"/>
              </a:endParaRPr>
            </a:p>
            <a:p>
              <a:endParaRPr lang="en-US" sz="3600" dirty="0">
                <a:latin typeface="Bahnschrift" panose="020B0502040204020203" pitchFamily="34" charset="0"/>
              </a:endParaRPr>
            </a:p>
            <a:p>
              <a:endParaRPr lang="en-US" sz="3600" dirty="0">
                <a:latin typeface="Bahnschrift" panose="020B0502040204020203" pitchFamily="34" charset="0"/>
              </a:endParaRPr>
            </a:p>
            <a:p>
              <a:endParaRPr lang="en-US" sz="3600" dirty="0">
                <a:latin typeface="Bahnschrift" panose="020B0502040204020203" pitchFamily="34" charset="0"/>
              </a:endParaRPr>
            </a:p>
            <a:p>
              <a:endParaRPr lang="en-US" sz="3600" dirty="0">
                <a:latin typeface="Bahnschrift" panose="020B0502040204020203" pitchFamily="34" charset="0"/>
              </a:endParaRPr>
            </a:p>
            <a:p>
              <a:endParaRPr lang="en-US" sz="3600" dirty="0">
                <a:latin typeface="Bahnschrift" panose="020B0502040204020203" pitchFamily="34" charset="0"/>
              </a:endParaRPr>
            </a:p>
            <a:p>
              <a:endParaRPr lang="en-US" sz="3600" dirty="0">
                <a:latin typeface="Bahnschrift" panose="020B0502040204020203" pitchFamily="34" charset="0"/>
              </a:endParaRPr>
            </a:p>
            <a:p>
              <a:r>
                <a:rPr lang="en-US" sz="3600" dirty="0">
                  <a:latin typeface="Bahnschrift" panose="020B0502040204020203" pitchFamily="34" charset="0"/>
                </a:rPr>
                <a:t>Cycloidal drives have multiple teeth in contact at once, spreading the load more evenly. One rotation of the eccentric shaft moves the disk over one tooth. This provides a compact reduction. Two disks are used to balance vibrations.</a:t>
              </a:r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7A32EC28-82BB-E2C4-E46B-AD93004D72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91378" y="7338444"/>
              <a:ext cx="4369946" cy="4161626"/>
            </a:xfrm>
            <a:prstGeom prst="rect">
              <a:avLst/>
            </a:prstGeom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2D577995-2B5C-2190-0DE3-3DE2B0E2C346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 flipV="1">
              <a:off x="30737662" y="9386747"/>
              <a:ext cx="1872208" cy="2636233"/>
            </a:xfrm>
            <a:prstGeom prst="straightConnector1">
              <a:avLst/>
            </a:prstGeom>
            <a:ln w="76200">
              <a:solidFill>
                <a:schemeClr val="accent1">
                  <a:alpha val="76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D08A11-09E5-FC94-BE9D-5D5BA1413E52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6589738" y="24055435"/>
            <a:ext cx="2232248" cy="1336669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8BE1146-5D7E-A955-CFC8-FBFD68365227}"/>
              </a:ext>
            </a:extLst>
          </p:cNvPr>
          <p:cNvSpPr txBox="1"/>
          <p:nvPr/>
        </p:nvSpPr>
        <p:spPr>
          <a:xfrm>
            <a:off x="361738" y="23621056"/>
            <a:ext cx="6228000" cy="3542096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A standard Nema23 stepper motor is used as input. But alternative mounting plates make it easy to use other motors for higher speeds or closed loop control.</a:t>
            </a:r>
            <a:endParaRPr lang="en-US" sz="3200" i="1" dirty="0">
              <a:latin typeface="Bahnschrift" panose="020B050204020402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1D84CAF-EA78-C397-4AA6-23AD073C257C}"/>
              </a:ext>
            </a:extLst>
          </p:cNvPr>
          <p:cNvSpPr txBox="1"/>
          <p:nvPr/>
        </p:nvSpPr>
        <p:spPr>
          <a:xfrm>
            <a:off x="361738" y="21308905"/>
            <a:ext cx="6228000" cy="1880103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Combined reduction of 63:1. Resulting in higher torque and precision at the output.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A825EDD-2782-7636-8C86-3A8FDD1E77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1643" r="-40675" b="-1"/>
          <a:stretch/>
        </p:blipFill>
        <p:spPr>
          <a:xfrm>
            <a:off x="36828" y="28580593"/>
            <a:ext cx="21338048" cy="166301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FDC704-68CF-313B-6DC4-2EA733763B3F}"/>
              </a:ext>
            </a:extLst>
          </p:cNvPr>
          <p:cNvSpPr txBox="1"/>
          <p:nvPr/>
        </p:nvSpPr>
        <p:spPr>
          <a:xfrm>
            <a:off x="0" y="27624767"/>
            <a:ext cx="21388388" cy="102947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lIns="108000" tIns="108000" rIns="108000" bIns="180000" rtlCol="0" anchor="ctr" anchorCtr="1">
            <a:spAutoFit/>
          </a:bodyPr>
          <a:lstStyle/>
          <a:p>
            <a:pPr algn="ctr"/>
            <a:r>
              <a:rPr lang="en-US" sz="4800" b="1" dirty="0">
                <a:latin typeface="Bahnschrift" panose="020B0502040204020203" pitchFamily="34" charset="0"/>
              </a:rPr>
              <a:t>3D-printed gearbox enabling DIY robotics</a:t>
            </a:r>
            <a:endParaRPr lang="en-NL" sz="4800" b="1" dirty="0">
              <a:latin typeface="Bahnschrift" panose="020B0502040204020203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248A26F-17A7-0D1C-F202-F6CA787AB5DD}"/>
              </a:ext>
            </a:extLst>
          </p:cNvPr>
          <p:cNvGrpSpPr/>
          <p:nvPr/>
        </p:nvGrpSpPr>
        <p:grpSpPr>
          <a:xfrm>
            <a:off x="12566402" y="12171784"/>
            <a:ext cx="9022793" cy="7312971"/>
            <a:chOff x="-11918934" y="14228288"/>
            <a:chExt cx="9022793" cy="7312971"/>
          </a:xfrm>
        </p:grpSpPr>
        <p:pic>
          <p:nvPicPr>
            <p:cNvPr id="51" name="Picture 50" descr="A picture containing chessman, cake stand&#10;&#10;Description automatically generated">
              <a:extLst>
                <a:ext uri="{FF2B5EF4-FFF2-40B4-BE49-F238E27FC236}">
                  <a16:creationId xmlns:a16="http://schemas.microsoft.com/office/drawing/2014/main" id="{8371C506-DA5F-8B99-29E2-632E4C842F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0430" r="27709"/>
            <a:stretch/>
          </p:blipFill>
          <p:spPr>
            <a:xfrm>
              <a:off x="-6836032" y="14228288"/>
              <a:ext cx="3939891" cy="7312971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57B783A-F3D3-6E2B-66E2-E5E81842B608}"/>
                </a:ext>
              </a:extLst>
            </p:cNvPr>
            <p:cNvSpPr txBox="1"/>
            <p:nvPr/>
          </p:nvSpPr>
          <p:spPr>
            <a:xfrm>
              <a:off x="-9703584" y="14684955"/>
              <a:ext cx="3939891" cy="6312085"/>
            </a:xfrm>
            <a:prstGeom prst="rect">
              <a:avLst/>
            </a:prstGeom>
            <a:noFill/>
            <a:ln w="38100">
              <a:noFill/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square" lIns="144000" tIns="108000" rIns="144000" bIns="108000" rtlCol="0">
              <a:spAutoFit/>
            </a:bodyPr>
            <a:lstStyle/>
            <a:p>
              <a:r>
                <a:rPr lang="en-US" sz="3600" dirty="0">
                  <a:latin typeface="Bahnschrift" panose="020B0502040204020203" pitchFamily="34" charset="0"/>
                </a:rPr>
                <a:t>The eccentric shaft rotates and causes the cycloidal disk to wobble as needed. Multiple parts lock the bearings in place. It is reinforced with a bolt for higher strength.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61ABECA-D3D8-CC6E-C9F1-0B481BBF4D58}"/>
                </a:ext>
              </a:extLst>
            </p:cNvPr>
            <p:cNvCxnSpPr>
              <a:cxnSpLocks/>
              <a:stCxn id="13" idx="1"/>
            </p:cNvCxnSpPr>
            <p:nvPr/>
          </p:nvCxnSpPr>
          <p:spPr>
            <a:xfrm flipH="1" flipV="1">
              <a:off x="-11918934" y="17516604"/>
              <a:ext cx="2215350" cy="324394"/>
            </a:xfrm>
            <a:prstGeom prst="straightConnector1">
              <a:avLst/>
            </a:prstGeom>
            <a:ln w="76200">
              <a:solidFill>
                <a:schemeClr val="accent1">
                  <a:alpha val="76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DB272D0-61B3-E114-2099-A8F005FDE0C7}"/>
                </a:ext>
              </a:extLst>
            </p:cNvPr>
            <p:cNvSpPr/>
            <p:nvPr/>
          </p:nvSpPr>
          <p:spPr>
            <a:xfrm>
              <a:off x="-9721998" y="14502985"/>
              <a:ext cx="6228000" cy="6750241"/>
            </a:xfrm>
            <a:prstGeom prst="rect">
              <a:avLst/>
            </a:prstGeom>
            <a:noFill/>
            <a:ln w="63500">
              <a:solidFill>
                <a:schemeClr val="accent5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1B22F046-5925-D772-2151-A9B1184B89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405" t="12436" r="7766" b="11622"/>
          <a:stretch/>
        </p:blipFill>
        <p:spPr>
          <a:xfrm>
            <a:off x="15488572" y="6604127"/>
            <a:ext cx="4777531" cy="3913358"/>
          </a:xfrm>
          <a:prstGeom prst="rect">
            <a:avLst/>
          </a:prstGeom>
          <a:solidFill>
            <a:schemeClr val="bg1"/>
          </a:solidFill>
          <a:effectLst>
            <a:softEdge rad="127000"/>
          </a:effectLst>
        </p:spPr>
      </p:pic>
      <p:sp>
        <p:nvSpPr>
          <p:cNvPr id="39941" name="TextBox 2">
            <a:extLst>
              <a:ext uri="{FF2B5EF4-FFF2-40B4-BE49-F238E27FC236}">
                <a16:creationId xmlns:a16="http://schemas.microsoft.com/office/drawing/2014/main" id="{1C788CB5-7D5F-3CB9-546F-0910C329D3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86418" y="28901447"/>
            <a:ext cx="4870450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GB" altLang="en-US" sz="4400" b="1" dirty="0">
                <a:latin typeface="Bahnschrift" panose="020B0502040204020203" pitchFamily="34" charset="0"/>
              </a:rPr>
              <a:t>Jelmer Volbeda</a:t>
            </a:r>
          </a:p>
          <a:p>
            <a:pPr algn="r"/>
            <a:r>
              <a:rPr lang="en-GB" altLang="en-US" sz="3200" dirty="0">
                <a:latin typeface="Bahnschrift" panose="020B0502040204020203" pitchFamily="34" charset="0"/>
              </a:rPr>
              <a:t>13-06-2023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99C7BA-F8F0-479C-9A8E-FE2AB50804E5}"/>
              </a:ext>
            </a:extLst>
          </p:cNvPr>
          <p:cNvSpPr txBox="1"/>
          <p:nvPr/>
        </p:nvSpPr>
        <p:spPr>
          <a:xfrm>
            <a:off x="14763338" y="3746848"/>
            <a:ext cx="6228000" cy="6661787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44000" rIns="144000" bIns="144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The assembly utilizes bolts and threaded inserts for additional reinforcement, resulting in a sturdy and compact gearbox.</a:t>
            </a: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18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252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chessman, art&#10;&#10;Description automatically generated">
            <a:extLst>
              <a:ext uri="{FF2B5EF4-FFF2-40B4-BE49-F238E27FC236}">
                <a16:creationId xmlns:a16="http://schemas.microsoft.com/office/drawing/2014/main" id="{91E4BBB9-E850-BDD7-4C7E-D34D5149CFEC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026" y="5243144"/>
            <a:ext cx="21391352" cy="2164334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BC25F2C-AF59-1382-CF23-2564F137F1CD}"/>
              </a:ext>
            </a:extLst>
          </p:cNvPr>
          <p:cNvSpPr/>
          <p:nvPr/>
        </p:nvSpPr>
        <p:spPr>
          <a:xfrm>
            <a:off x="-13512" y="0"/>
            <a:ext cx="21388388" cy="32670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9938" name="TextBox 2">
            <a:extLst>
              <a:ext uri="{FF2B5EF4-FFF2-40B4-BE49-F238E27FC236}">
                <a16:creationId xmlns:a16="http://schemas.microsoft.com/office/drawing/2014/main" id="{3F1F471A-13C9-758F-C2AD-DD10A9215F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75" y="41186100"/>
            <a:ext cx="94742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en-GB" altLang="en-US" sz="2800"/>
              <a:t>https://www.utwente.nl/en/ces/celt/sutq/</a:t>
            </a:r>
          </a:p>
        </p:txBody>
      </p:sp>
      <p:sp>
        <p:nvSpPr>
          <p:cNvPr id="39941" name="TextBox 2">
            <a:extLst>
              <a:ext uri="{FF2B5EF4-FFF2-40B4-BE49-F238E27FC236}">
                <a16:creationId xmlns:a16="http://schemas.microsoft.com/office/drawing/2014/main" id="{1C788CB5-7D5F-3CB9-546F-0910C329D3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679" y="28831568"/>
            <a:ext cx="487045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GB" altLang="en-US" sz="4000" b="1" dirty="0">
                <a:latin typeface="Bahnschrift" panose="020B0502040204020203" pitchFamily="34" charset="0"/>
              </a:rPr>
              <a:t>Jelmer Volbeda</a:t>
            </a:r>
          </a:p>
          <a:p>
            <a:r>
              <a:rPr lang="en-GB" altLang="en-US" sz="3200" dirty="0">
                <a:latin typeface="Bahnschrift" panose="020B0502040204020203" pitchFamily="34" charset="0"/>
              </a:rPr>
              <a:t>13-06-2023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0828F4F-7753-1F98-243D-1262F527A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931" y="466417"/>
            <a:ext cx="5428047" cy="2412000"/>
          </a:xfrm>
        </p:spPr>
        <p:txBody>
          <a:bodyPr anchor="ctr">
            <a:noAutofit/>
          </a:bodyPr>
          <a:lstStyle/>
          <a:p>
            <a:pPr algn="r"/>
            <a:r>
              <a:rPr lang="en-US" sz="6200" dirty="0">
                <a:latin typeface="Bahnschrift" panose="020B0502040204020203" pitchFamily="34" charset="0"/>
              </a:rPr>
              <a:t>High-torque</a:t>
            </a:r>
            <a:br>
              <a:rPr lang="en-US" sz="6200" dirty="0">
                <a:latin typeface="Bahnschrift" panose="020B0502040204020203" pitchFamily="34" charset="0"/>
              </a:rPr>
            </a:br>
            <a:r>
              <a:rPr lang="en-US" sz="6200" dirty="0">
                <a:latin typeface="Bahnschrift" panose="020B0502040204020203" pitchFamily="34" charset="0"/>
              </a:rPr>
              <a:t>High-precision</a:t>
            </a:r>
            <a:endParaRPr lang="en-NL" sz="6200" dirty="0">
              <a:latin typeface="Bahnschrift" panose="020B0502040204020203" pitchFamily="34" charset="0"/>
            </a:endParaRPr>
          </a:p>
        </p:txBody>
      </p:sp>
      <p:pic>
        <p:nvPicPr>
          <p:cNvPr id="51" name="Picture 50" descr="A picture containing chessman, cake stand&#10;&#10;Description automatically generated">
            <a:extLst>
              <a:ext uri="{FF2B5EF4-FFF2-40B4-BE49-F238E27FC236}">
                <a16:creationId xmlns:a16="http://schemas.microsoft.com/office/drawing/2014/main" id="{8371C506-DA5F-8B99-29E2-632E4C842F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430" r="27709"/>
          <a:stretch/>
        </p:blipFill>
        <p:spPr>
          <a:xfrm>
            <a:off x="3349378" y="13787805"/>
            <a:ext cx="3939891" cy="73129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ADAACED-665B-C414-6CEF-C97157BC9FAE}"/>
              </a:ext>
            </a:extLst>
          </p:cNvPr>
          <p:cNvSpPr txBox="1">
            <a:spLocks/>
          </p:cNvSpPr>
          <p:nvPr/>
        </p:nvSpPr>
        <p:spPr>
          <a:xfrm>
            <a:off x="6164297" y="596486"/>
            <a:ext cx="14581160" cy="24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0" b="1" dirty="0">
                <a:latin typeface="Bahnschrift" panose="020B0502040204020203" pitchFamily="34" charset="0"/>
              </a:rPr>
              <a:t>Robotic Actuator</a:t>
            </a:r>
            <a:endParaRPr lang="en-NL" sz="14000" b="1" dirty="0"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2CAEE-7506-BB3A-3116-95CF070D4D62}"/>
              </a:ext>
            </a:extLst>
          </p:cNvPr>
          <p:cNvSpPr txBox="1"/>
          <p:nvPr/>
        </p:nvSpPr>
        <p:spPr>
          <a:xfrm>
            <a:off x="444498" y="3721429"/>
            <a:ext cx="6228000" cy="76355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4000" b="1" dirty="0">
                <a:latin typeface="Bahnschrift" panose="020B0502040204020203" pitchFamily="34" charset="0"/>
              </a:rPr>
              <a:t>Why?</a:t>
            </a:r>
            <a:r>
              <a:rPr lang="en-US" sz="3600" b="1" dirty="0">
                <a:latin typeface="Bahnschrift" panose="020B0502040204020203" pitchFamily="34" charset="0"/>
              </a:rPr>
              <a:t> </a:t>
            </a:r>
          </a:p>
          <a:p>
            <a:r>
              <a:rPr lang="en-US" sz="3400" dirty="0">
                <a:latin typeface="Bahnschrift" panose="020B0502040204020203" pitchFamily="34" charset="0"/>
              </a:rPr>
              <a:t>Robotics require actuators with high torque and high precision. This requires high reduction gearboxes. Regular spur gears introduce backlash, and the single teeth contact forms a weak spot. Some modern gearbox designs fix this, but they are often expensive. This 3D-printable version is easier to recreate and makes high-end robotics more accessible.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BB0C35-8E6F-5D91-B582-76A2FA4537C0}"/>
              </a:ext>
            </a:extLst>
          </p:cNvPr>
          <p:cNvSpPr txBox="1"/>
          <p:nvPr/>
        </p:nvSpPr>
        <p:spPr>
          <a:xfrm>
            <a:off x="14519225" y="20015151"/>
            <a:ext cx="6228000" cy="71123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4000" b="1" dirty="0">
                <a:latin typeface="Bahnschrift" panose="020B0502040204020203" pitchFamily="34" charset="0"/>
              </a:rPr>
              <a:t>What?</a:t>
            </a:r>
            <a:r>
              <a:rPr lang="en-US" sz="3600" b="1" dirty="0">
                <a:latin typeface="Bahnschrift" panose="020B0502040204020203" pitchFamily="34" charset="0"/>
              </a:rPr>
              <a:t> </a:t>
            </a:r>
          </a:p>
          <a:p>
            <a:r>
              <a:rPr lang="en-US" sz="3400" dirty="0">
                <a:latin typeface="Bahnschrift" panose="020B0502040204020203" pitchFamily="34" charset="0"/>
              </a:rPr>
              <a:t>This is an RV-Reducer, a variation on a cycloidal drive. Cycloidal drives are known for a compact reduction, minimal backlash, and a high shock resistance. All ideal when using softer materials, such as with 3D-printing. The RV-Reducer adds three shafts and an additional reduction stage. The presented design is optimized for 3D-printing.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92A320-10F8-96FB-23BF-1829E1E154CA}"/>
              </a:ext>
            </a:extLst>
          </p:cNvPr>
          <p:cNvSpPr txBox="1"/>
          <p:nvPr/>
        </p:nvSpPr>
        <p:spPr>
          <a:xfrm>
            <a:off x="14763330" y="6623259"/>
            <a:ext cx="6228000" cy="9082074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endParaRPr lang="en-US" sz="3600" dirty="0">
              <a:latin typeface="Bahnschrift" panose="020B0502040204020203" pitchFamily="34" charset="0"/>
            </a:endParaRPr>
          </a:p>
          <a:p>
            <a:r>
              <a:rPr lang="en-US" sz="3600" dirty="0">
                <a:latin typeface="Bahnschrift" panose="020B0502040204020203" pitchFamily="34" charset="0"/>
              </a:rPr>
              <a:t>On the cycloidal disk multiple teeth contact at once, distributing loads. One rotation of the eccentric shaft cause the disk to move one teeth over. Resulting in a compact reduction. Two disks are used to balance vibrations.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7A32EC28-82BB-E2C4-E46B-AD93004D72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17658" y="6803608"/>
            <a:ext cx="3519344" cy="33515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7B783A-F3D3-6E2B-66E2-E5E81842B608}"/>
              </a:ext>
            </a:extLst>
          </p:cNvPr>
          <p:cNvSpPr txBox="1"/>
          <p:nvPr/>
        </p:nvSpPr>
        <p:spPr>
          <a:xfrm>
            <a:off x="481826" y="14124508"/>
            <a:ext cx="3939891" cy="631208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The eccentric shaft rotates and causes the cycloidal disk to wobble as needed. Multiple parts lock the bearings in place. It's reinforced with a bolt for higher strength.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55B92-15B1-4D7E-6875-BFA7119D32E6}"/>
              </a:ext>
            </a:extLst>
          </p:cNvPr>
          <p:cNvSpPr txBox="1"/>
          <p:nvPr/>
        </p:nvSpPr>
        <p:spPr>
          <a:xfrm>
            <a:off x="441226" y="11955760"/>
            <a:ext cx="6228000" cy="1326105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The output hub is supported using double bearings.</a:t>
            </a:r>
            <a:endParaRPr lang="en-US" sz="3200" i="1" dirty="0">
              <a:latin typeface="Bahnschrift" panose="020B0502040204020203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BF82F55-B107-8C9B-261A-2386BC502934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6669226" y="11203998"/>
            <a:ext cx="765988" cy="1414815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D577995-2B5C-2190-0DE3-3DE2B0E2C346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13255229" y="11164296"/>
            <a:ext cx="1508101" cy="1871584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D08A11-09E5-FC94-BE9D-5D5BA1413E52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6672498" y="23765072"/>
            <a:ext cx="2144093" cy="1771048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8BE1146-5D7E-A955-CFC8-FBFD68365227}"/>
              </a:ext>
            </a:extLst>
          </p:cNvPr>
          <p:cNvSpPr txBox="1"/>
          <p:nvPr/>
        </p:nvSpPr>
        <p:spPr>
          <a:xfrm>
            <a:off x="444498" y="23765072"/>
            <a:ext cx="6228000" cy="3542096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A standard Nema23 stepper motor is used as input. But alternative mounting plates make it easy to use other motors for higher speeds or closed loop control.</a:t>
            </a:r>
            <a:endParaRPr lang="en-US" sz="3200" i="1" dirty="0">
              <a:latin typeface="Bahnschrift" panose="020B050204020402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99C7BA-F8F0-479C-9A8E-FE2AB50804E5}"/>
              </a:ext>
            </a:extLst>
          </p:cNvPr>
          <p:cNvSpPr txBox="1"/>
          <p:nvPr/>
        </p:nvSpPr>
        <p:spPr>
          <a:xfrm>
            <a:off x="14763330" y="3851498"/>
            <a:ext cx="6228000" cy="2506804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44000" rIns="144000" bIns="144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The frame is held together using bolts and threaded inserts. Those also function as reinforcements. </a:t>
            </a:r>
            <a:endParaRPr lang="en-US" sz="3200" i="1" dirty="0">
              <a:latin typeface="Bahnschrift" panose="020B0502040204020203" pitchFamily="34" charset="0"/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95A8106-FB1A-D770-4532-EB497AB76151}"/>
              </a:ext>
            </a:extLst>
          </p:cNvPr>
          <p:cNvCxnSpPr>
            <a:cxnSpLocks/>
            <a:stCxn id="42" idx="1"/>
          </p:cNvCxnSpPr>
          <p:nvPr/>
        </p:nvCxnSpPr>
        <p:spPr>
          <a:xfrm flipH="1">
            <a:off x="13244331" y="5104900"/>
            <a:ext cx="1518999" cy="873581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1D84CAF-EA78-C397-4AA6-23AD073C257C}"/>
              </a:ext>
            </a:extLst>
          </p:cNvPr>
          <p:cNvSpPr txBox="1"/>
          <p:nvPr/>
        </p:nvSpPr>
        <p:spPr>
          <a:xfrm>
            <a:off x="441226" y="21676840"/>
            <a:ext cx="6228000" cy="1880103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Combined reduction of 70:1. Meaning: A higher torque and higher precision output.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A825EDD-2782-7636-8C86-3A8FDD1E77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4296" y="28747047"/>
            <a:ext cx="15210579" cy="149372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61ABECA-D3D8-CC6E-C9F1-0B481BBF4D58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6691412" y="15710611"/>
            <a:ext cx="2125179" cy="1764835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FDC704-68CF-313B-6DC4-2EA733763B3F}"/>
              </a:ext>
            </a:extLst>
          </p:cNvPr>
          <p:cNvSpPr txBox="1"/>
          <p:nvPr/>
        </p:nvSpPr>
        <p:spPr>
          <a:xfrm>
            <a:off x="0" y="27624767"/>
            <a:ext cx="21388388" cy="102947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lIns="108000" tIns="108000" rIns="108000" bIns="180000" rtlCol="0" anchor="ctr" anchorCtr="1">
            <a:spAutoFit/>
          </a:bodyPr>
          <a:lstStyle/>
          <a:p>
            <a:pPr algn="ctr"/>
            <a:r>
              <a:rPr lang="en-US" sz="4800" dirty="0">
                <a:latin typeface="Bahnschrift" panose="020B0502040204020203" pitchFamily="34" charset="0"/>
              </a:rPr>
              <a:t>3D-printed gearbox enabling DIY robotics</a:t>
            </a:r>
            <a:endParaRPr lang="en-NL" sz="4800" dirty="0">
              <a:latin typeface="Bahnschrift" panose="020B0502040204020203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DB272D0-61B3-E114-2099-A8F005FDE0C7}"/>
              </a:ext>
            </a:extLst>
          </p:cNvPr>
          <p:cNvSpPr/>
          <p:nvPr/>
        </p:nvSpPr>
        <p:spPr>
          <a:xfrm>
            <a:off x="463412" y="13922124"/>
            <a:ext cx="6228000" cy="7106644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22F046-5925-D772-2151-A9B1184B89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405" t="12436" r="7766" b="10435"/>
          <a:stretch/>
        </p:blipFill>
        <p:spPr>
          <a:xfrm>
            <a:off x="15013461" y="15172602"/>
            <a:ext cx="5696962" cy="4739361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777762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chessman, art&#10;&#10;Description automatically generated">
            <a:extLst>
              <a:ext uri="{FF2B5EF4-FFF2-40B4-BE49-F238E27FC236}">
                <a16:creationId xmlns:a16="http://schemas.microsoft.com/office/drawing/2014/main" id="{91E4BBB9-E850-BDD7-4C7E-D34D5149CFEC}"/>
              </a:ext>
            </a:extLst>
          </p:cNvPr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1026" y="5243144"/>
            <a:ext cx="21391352" cy="21643347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1DB272D0-61B3-E114-2099-A8F005FDE0C7}"/>
              </a:ext>
            </a:extLst>
          </p:cNvPr>
          <p:cNvSpPr/>
          <p:nvPr/>
        </p:nvSpPr>
        <p:spPr>
          <a:xfrm>
            <a:off x="463412" y="13922124"/>
            <a:ext cx="6228000" cy="7106644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C25F2C-AF59-1382-CF23-2564F137F1CD}"/>
              </a:ext>
            </a:extLst>
          </p:cNvPr>
          <p:cNvSpPr/>
          <p:nvPr/>
        </p:nvSpPr>
        <p:spPr>
          <a:xfrm>
            <a:off x="-13512" y="0"/>
            <a:ext cx="21388388" cy="32670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9938" name="TextBox 2">
            <a:extLst>
              <a:ext uri="{FF2B5EF4-FFF2-40B4-BE49-F238E27FC236}">
                <a16:creationId xmlns:a16="http://schemas.microsoft.com/office/drawing/2014/main" id="{3F1F471A-13C9-758F-C2AD-DD10A9215F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8075" y="41186100"/>
            <a:ext cx="94742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en-GB" altLang="en-US" sz="2800"/>
              <a:t>https://www.utwente.nl/en/ces/celt/sutq/</a:t>
            </a:r>
          </a:p>
        </p:txBody>
      </p:sp>
      <p:sp>
        <p:nvSpPr>
          <p:cNvPr id="39941" name="TextBox 2">
            <a:extLst>
              <a:ext uri="{FF2B5EF4-FFF2-40B4-BE49-F238E27FC236}">
                <a16:creationId xmlns:a16="http://schemas.microsoft.com/office/drawing/2014/main" id="{1C788CB5-7D5F-3CB9-546F-0910C329D3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566" y="28871899"/>
            <a:ext cx="487045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GB" altLang="en-US" sz="2800" dirty="0"/>
              <a:t>Jelmer Volbeda</a:t>
            </a:r>
          </a:p>
          <a:p>
            <a:r>
              <a:rPr lang="en-GB" altLang="en-US" sz="2800" dirty="0"/>
              <a:t>Date: 13-06-2023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0828F4F-7753-1F98-243D-1262F527A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931" y="466417"/>
            <a:ext cx="5428047" cy="2412000"/>
          </a:xfrm>
        </p:spPr>
        <p:txBody>
          <a:bodyPr anchor="ctr">
            <a:noAutofit/>
          </a:bodyPr>
          <a:lstStyle/>
          <a:p>
            <a:pPr algn="r"/>
            <a:r>
              <a:rPr lang="en-US" sz="6200" dirty="0">
                <a:latin typeface="Bahnschrift" panose="020B0502040204020203" pitchFamily="34" charset="0"/>
              </a:rPr>
              <a:t>High-torque</a:t>
            </a:r>
            <a:br>
              <a:rPr lang="en-US" sz="6200" dirty="0">
                <a:latin typeface="Bahnschrift" panose="020B0502040204020203" pitchFamily="34" charset="0"/>
              </a:rPr>
            </a:br>
            <a:r>
              <a:rPr lang="en-US" sz="6200" dirty="0">
                <a:latin typeface="Bahnschrift" panose="020B0502040204020203" pitchFamily="34" charset="0"/>
              </a:rPr>
              <a:t>High-precision</a:t>
            </a:r>
            <a:endParaRPr lang="en-NL" sz="6200" dirty="0">
              <a:latin typeface="Bahnschrift" panose="020B0502040204020203" pitchFamily="34" charset="0"/>
            </a:endParaRPr>
          </a:p>
        </p:txBody>
      </p:sp>
      <p:pic>
        <p:nvPicPr>
          <p:cNvPr id="51" name="Picture 50" descr="A picture containing chessman, cake stand&#10;&#10;Description automatically generated">
            <a:extLst>
              <a:ext uri="{FF2B5EF4-FFF2-40B4-BE49-F238E27FC236}">
                <a16:creationId xmlns:a16="http://schemas.microsoft.com/office/drawing/2014/main" id="{8371C506-DA5F-8B99-29E2-632E4C842F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430" r="27709"/>
          <a:stretch/>
        </p:blipFill>
        <p:spPr>
          <a:xfrm>
            <a:off x="3495323" y="13683952"/>
            <a:ext cx="3939891" cy="731297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ADAACED-665B-C414-6CEF-C97157BC9FAE}"/>
              </a:ext>
            </a:extLst>
          </p:cNvPr>
          <p:cNvSpPr txBox="1">
            <a:spLocks/>
          </p:cNvSpPr>
          <p:nvPr/>
        </p:nvSpPr>
        <p:spPr>
          <a:xfrm>
            <a:off x="6164297" y="596486"/>
            <a:ext cx="14581160" cy="2412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60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0" b="1" dirty="0">
                <a:latin typeface="Bahnschrift" panose="020B0502040204020203" pitchFamily="34" charset="0"/>
              </a:rPr>
              <a:t>Robotic Actuator</a:t>
            </a:r>
            <a:endParaRPr lang="en-NL" sz="14000" b="1" dirty="0"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2CAEE-7506-BB3A-3116-95CF070D4D62}"/>
              </a:ext>
            </a:extLst>
          </p:cNvPr>
          <p:cNvSpPr txBox="1"/>
          <p:nvPr/>
        </p:nvSpPr>
        <p:spPr>
          <a:xfrm>
            <a:off x="444498" y="3721429"/>
            <a:ext cx="6228000" cy="76355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4000" b="1" dirty="0">
                <a:latin typeface="Bahnschrift" panose="020B0502040204020203" pitchFamily="34" charset="0"/>
              </a:rPr>
              <a:t>Why?</a:t>
            </a:r>
            <a:r>
              <a:rPr lang="en-US" sz="3600" b="1" dirty="0">
                <a:latin typeface="Bahnschrift" panose="020B0502040204020203" pitchFamily="34" charset="0"/>
              </a:rPr>
              <a:t> </a:t>
            </a:r>
          </a:p>
          <a:p>
            <a:r>
              <a:rPr lang="en-US" sz="3400" dirty="0">
                <a:latin typeface="Bahnschrift" panose="020B0502040204020203" pitchFamily="34" charset="0"/>
              </a:rPr>
              <a:t>Robotics require actuators with high torque and high precision. This requires high reduction gearboxes. Regular spur gears introduce backlash, and the single teeth contact forms a weak spot. Some modern gearbox designs fix this, but they are often expensive. A 3d-printable version is easier to recreate and makes high-end robotics more accessible.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22F046-5925-D772-2151-A9B1184B89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405" t="12437" r="7766" b="11339"/>
          <a:stretch/>
        </p:blipFill>
        <p:spPr>
          <a:xfrm>
            <a:off x="15150360" y="15696947"/>
            <a:ext cx="5696962" cy="46837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2BB0C35-8E6F-5D91-B582-76A2FA4537C0}"/>
              </a:ext>
            </a:extLst>
          </p:cNvPr>
          <p:cNvSpPr txBox="1"/>
          <p:nvPr/>
        </p:nvSpPr>
        <p:spPr>
          <a:xfrm>
            <a:off x="14763330" y="20243016"/>
            <a:ext cx="6228000" cy="707595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4000" b="1" dirty="0">
                <a:latin typeface="Bahnschrift" panose="020B0502040204020203" pitchFamily="34" charset="0"/>
              </a:rPr>
              <a:t>What?</a:t>
            </a:r>
            <a:r>
              <a:rPr lang="en-US" sz="3600" b="1" dirty="0">
                <a:latin typeface="Bahnschrift" panose="020B0502040204020203" pitchFamily="34" charset="0"/>
              </a:rPr>
              <a:t> </a:t>
            </a:r>
          </a:p>
          <a:p>
            <a:r>
              <a:rPr lang="en-US" sz="3400" dirty="0">
                <a:latin typeface="Bahnschrift" panose="020B0502040204020203" pitchFamily="34" charset="0"/>
              </a:rPr>
              <a:t>This is an RV-Reducer, a variation on a cycloidal drive. Cycloidal drives are known for a compact reduction, minimal backlash, and a high shock resistance. All ideal when using softer materials, such as with  3d-printing. The RV-reducer adds thee shafts and an additional reduction stage. The presented design is optimized for 3d printing.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92A320-10F8-96FB-23BF-1829E1E154CA}"/>
              </a:ext>
            </a:extLst>
          </p:cNvPr>
          <p:cNvSpPr txBox="1"/>
          <p:nvPr/>
        </p:nvSpPr>
        <p:spPr>
          <a:xfrm>
            <a:off x="14752432" y="10443592"/>
            <a:ext cx="6228000" cy="5204090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On the cycloidal disk multiple teeth contact at once, distributing loads. One rotation of the eccentric shaft cause the disk to move one teeth over. Resulting in a compact reduction. Two disks are used to balance vibrations.</a:t>
            </a:r>
            <a:endParaRPr lang="en-US" sz="3200" i="1" dirty="0">
              <a:latin typeface="Bahnschrift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7B783A-F3D3-6E2B-66E2-E5E81842B608}"/>
              </a:ext>
            </a:extLst>
          </p:cNvPr>
          <p:cNvSpPr txBox="1"/>
          <p:nvPr/>
        </p:nvSpPr>
        <p:spPr>
          <a:xfrm>
            <a:off x="481826" y="14124508"/>
            <a:ext cx="3939891" cy="6312085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The eccentric shaft rotates and causes the cycloidal disk to wobble as needed. Multiple parts lock the bearings in place. It's reinforced with a bolt for higher strength.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55B92-15B1-4D7E-6875-BFA7119D32E6}"/>
              </a:ext>
            </a:extLst>
          </p:cNvPr>
          <p:cNvSpPr txBox="1"/>
          <p:nvPr/>
        </p:nvSpPr>
        <p:spPr>
          <a:xfrm>
            <a:off x="441226" y="11955760"/>
            <a:ext cx="6228000" cy="1326105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Double bearings support the output.</a:t>
            </a:r>
            <a:endParaRPr lang="en-US" sz="3200" i="1" dirty="0">
              <a:latin typeface="Bahnschrift" panose="020B0502040204020203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BF82F55-B107-8C9B-261A-2386BC502934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6669226" y="11203998"/>
            <a:ext cx="765988" cy="1414815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D577995-2B5C-2190-0DE3-3DE2B0E2C346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13244331" y="12807789"/>
            <a:ext cx="1508101" cy="237848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D08A11-09E5-FC94-BE9D-5D5BA1413E52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6672498" y="24269128"/>
            <a:ext cx="2144093" cy="1494049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7A32EC28-82BB-E2C4-E46B-AD93004D72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52528" y="5974760"/>
            <a:ext cx="4427808" cy="421673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8BE1146-5D7E-A955-CFC8-FBFD68365227}"/>
              </a:ext>
            </a:extLst>
          </p:cNvPr>
          <p:cNvSpPr txBox="1"/>
          <p:nvPr/>
        </p:nvSpPr>
        <p:spPr>
          <a:xfrm>
            <a:off x="444498" y="24269128"/>
            <a:ext cx="6228000" cy="2988098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A standard Nema23 stepper motor is used as input. Alternatively, a BLDC can be used for more speed and to make it back drivable.</a:t>
            </a:r>
            <a:endParaRPr lang="en-US" sz="3200" i="1" dirty="0">
              <a:latin typeface="Bahnschrift" panose="020B050204020402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99C7BA-F8F0-479C-9A8E-FE2AB50804E5}"/>
              </a:ext>
            </a:extLst>
          </p:cNvPr>
          <p:cNvSpPr txBox="1"/>
          <p:nvPr/>
        </p:nvSpPr>
        <p:spPr>
          <a:xfrm>
            <a:off x="14763330" y="3851498"/>
            <a:ext cx="6228000" cy="2025509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44000" rIns="144000" bIns="144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Bolts reinforce the frame. And hold everything together using threaded inserts. </a:t>
            </a:r>
            <a:endParaRPr lang="en-US" sz="3200" i="1" dirty="0">
              <a:latin typeface="Bahnschrift" panose="020B0502040204020203" pitchFamily="34" charset="0"/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95A8106-FB1A-D770-4532-EB497AB76151}"/>
              </a:ext>
            </a:extLst>
          </p:cNvPr>
          <p:cNvCxnSpPr>
            <a:cxnSpLocks/>
          </p:cNvCxnSpPr>
          <p:nvPr/>
        </p:nvCxnSpPr>
        <p:spPr>
          <a:xfrm flipH="1">
            <a:off x="13244331" y="4984586"/>
            <a:ext cx="1471561" cy="993895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1D84CAF-EA78-C397-4AA6-23AD073C257C}"/>
              </a:ext>
            </a:extLst>
          </p:cNvPr>
          <p:cNvSpPr txBox="1"/>
          <p:nvPr/>
        </p:nvSpPr>
        <p:spPr>
          <a:xfrm>
            <a:off x="441226" y="21676840"/>
            <a:ext cx="6228000" cy="1880103"/>
          </a:xfrm>
          <a:prstGeom prst="rect">
            <a:avLst/>
          </a:prstGeom>
          <a:noFill/>
          <a:ln w="635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4000" tIns="108000" rIns="144000" bIns="108000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Combined reduction of 70:1. Meaning higher torque and higher precision output.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A825EDD-2782-7636-8C86-3A8FDD1E77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0978" y="28666639"/>
            <a:ext cx="15347266" cy="150714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61ABECA-D3D8-CC6E-C9F1-0B481BBF4D58}"/>
              </a:ext>
            </a:extLst>
          </p:cNvPr>
          <p:cNvCxnSpPr>
            <a:cxnSpLocks/>
          </p:cNvCxnSpPr>
          <p:nvPr/>
        </p:nvCxnSpPr>
        <p:spPr>
          <a:xfrm flipV="1">
            <a:off x="6669226" y="15710611"/>
            <a:ext cx="2147365" cy="1881419"/>
          </a:xfrm>
          <a:prstGeom prst="straightConnector1">
            <a:avLst/>
          </a:prstGeom>
          <a:ln w="76200">
            <a:solidFill>
              <a:schemeClr val="accent1">
                <a:alpha val="76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FDC704-68CF-313B-6DC4-2EA733763B3F}"/>
              </a:ext>
            </a:extLst>
          </p:cNvPr>
          <p:cNvSpPr txBox="1"/>
          <p:nvPr/>
        </p:nvSpPr>
        <p:spPr>
          <a:xfrm>
            <a:off x="0" y="27653504"/>
            <a:ext cx="21432243" cy="972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4800" dirty="0">
                <a:latin typeface="Bahnschrift" panose="020B0502040204020203" pitchFamily="34" charset="0"/>
              </a:rPr>
              <a:t>A 3D-printed gearbox enabling DIY robotics.</a:t>
            </a:r>
            <a:endParaRPr lang="en-NL" sz="48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4520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891</Words>
  <Application>Microsoft Office PowerPoint</Application>
  <PresentationFormat>Custom</PresentationFormat>
  <Paragraphs>72</Paragraphs>
  <Slides>3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Bahnschrift</vt:lpstr>
      <vt:lpstr>Calibri</vt:lpstr>
      <vt:lpstr>1_Office Theme</vt:lpstr>
      <vt:lpstr>2_Office Theme</vt:lpstr>
      <vt:lpstr>3_Office Theme</vt:lpstr>
      <vt:lpstr>High-torque High-precision</vt:lpstr>
      <vt:lpstr>High-torque High-precision</vt:lpstr>
      <vt:lpstr>High-torque High-precision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2023-06-14T13:27:21Z</dcterms:created>
  <dcterms:modified xsi:type="dcterms:W3CDTF">2023-06-14T21:01:17Z</dcterms:modified>
  <cp:category/>
</cp:coreProperties>
</file>

<file path=docProps/thumbnail.jpeg>
</file>